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FLUTTER EP14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Snackbar &amp; Dialog</a:t>
            </a:r>
          </a:p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endParaRPr lang="en-US" smtClean="0"/>
          </a:p>
          <a:p>
            <a:r>
              <a:rPr lang="en-US" smtClean="0"/>
              <a:t>24 July 2020</a:t>
            </a:r>
          </a:p>
        </p:txBody>
      </p:sp>
    </p:spTree>
    <p:extLst>
      <p:ext uri="{BB962C8B-B14F-4D97-AF65-F5344CB8AC3E}">
        <p14:creationId xmlns:p14="http://schemas.microsoft.com/office/powerpoint/2010/main" val="198739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SnackBar</a:t>
            </a:r>
          </a:p>
          <a:p>
            <a:r>
              <a:rPr lang="en-US" smtClean="0"/>
              <a:t>Dialog</a:t>
            </a:r>
          </a:p>
          <a:p>
            <a:pPr lvl="1"/>
            <a:r>
              <a:rPr lang="en-US" smtClean="0"/>
              <a:t>OK (Confirm)</a:t>
            </a:r>
          </a:p>
          <a:p>
            <a:pPr lvl="1"/>
            <a:r>
              <a:rPr lang="en-US" smtClean="0"/>
              <a:t>OK, Cancel</a:t>
            </a:r>
          </a:p>
          <a:p>
            <a:pPr lvl="1"/>
            <a:r>
              <a:rPr lang="en-US" smtClean="0"/>
              <a:t>Select Department</a:t>
            </a:r>
          </a:p>
          <a:p>
            <a:pPr lvl="1"/>
            <a:r>
              <a:rPr lang="en-US" smtClean="0"/>
              <a:t>Text Input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627" y="261258"/>
            <a:ext cx="1712528" cy="3169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573" y="4435487"/>
            <a:ext cx="1234182" cy="2283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446" y="4425866"/>
            <a:ext cx="1239381" cy="2293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743" y="4462719"/>
            <a:ext cx="1151543" cy="2131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218" y="4466041"/>
            <a:ext cx="1169296" cy="21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Source Code: https://github.com/traitet/flutterep11</a:t>
            </a:r>
          </a:p>
        </p:txBody>
      </p:sp>
    </p:spTree>
    <p:extLst>
      <p:ext uri="{BB962C8B-B14F-4D97-AF65-F5344CB8AC3E}">
        <p14:creationId xmlns:p14="http://schemas.microsoft.com/office/powerpoint/2010/main" val="145279951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24</TotalTime>
  <Words>33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 Light</vt:lpstr>
      <vt:lpstr>Cordia New</vt:lpstr>
      <vt:lpstr>Rockwell</vt:lpstr>
      <vt:lpstr>Wingdings</vt:lpstr>
      <vt:lpstr>Atlas</vt:lpstr>
      <vt:lpstr>FLUTTER EP14</vt:lpstr>
      <vt:lpstr>CONTENT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EP14</dc:title>
  <dc:creator>TRAITET THEPBANDANSUK/AIAP</dc:creator>
  <cp:lastModifiedBy>TRAITET THEPBANDANSUK/AIAP</cp:lastModifiedBy>
  <cp:revision>3</cp:revision>
  <dcterms:created xsi:type="dcterms:W3CDTF">2020-07-24T13:13:40Z</dcterms:created>
  <dcterms:modified xsi:type="dcterms:W3CDTF">2020-07-24T13:38:03Z</dcterms:modified>
</cp:coreProperties>
</file>