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0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07/25/2020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itet/traitet.github.io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traitet.github.io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FLUTTER EP15</a:t>
            </a:r>
            <a:br>
              <a:rPr lang="en-US" smtClean="0"/>
            </a:br>
            <a:r>
              <a:rPr lang="en-US" sz="4400" smtClean="0"/>
              <a:t>Run on Chrome &amp; Deploy code to github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See-flutter</a:t>
            </a:r>
          </a:p>
          <a:p>
            <a:r>
              <a:rPr lang="th-TH" smtClean="0"/>
              <a:t>เรียนรู้ไปด้วยกัน</a:t>
            </a:r>
          </a:p>
          <a:p>
            <a:r>
              <a:rPr lang="en-US" smtClean="0"/>
              <a:t>Day#5: 25 July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4853" y="211898"/>
            <a:ext cx="3665676" cy="5248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3622" y="5620578"/>
            <a:ext cx="7068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https://traitet.github.io/index.html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735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1. Open project &gt; VS Code &gt; Open Terminal &gt; run</a:t>
            </a:r>
          </a:p>
          <a:p>
            <a:r>
              <a:rPr lang="en-US" smtClean="0"/>
              <a:t>flutter </a:t>
            </a:r>
            <a:r>
              <a:rPr lang="en-US"/>
              <a:t>config </a:t>
            </a:r>
            <a:r>
              <a:rPr lang="en-US"/>
              <a:t>--</a:t>
            </a:r>
            <a:r>
              <a:rPr lang="en-US" smtClean="0"/>
              <a:t>enable-web</a:t>
            </a:r>
          </a:p>
          <a:p>
            <a:r>
              <a:rPr lang="en-US"/>
              <a:t>flutter run -</a:t>
            </a:r>
            <a:r>
              <a:rPr lang="en-US"/>
              <a:t>d </a:t>
            </a:r>
            <a:r>
              <a:rPr lang="en-US" smtClean="0"/>
              <a:t>chrome</a:t>
            </a:r>
          </a:p>
          <a:p>
            <a:r>
              <a:rPr lang="en-US"/>
              <a:t>flutter build </a:t>
            </a:r>
            <a:r>
              <a:rPr lang="en-US"/>
              <a:t>web </a:t>
            </a:r>
            <a:r>
              <a:rPr lang="en-US" smtClean="0"/>
              <a:t>–release</a:t>
            </a:r>
          </a:p>
          <a:p>
            <a:r>
              <a:rPr lang="en-US" smtClean="0"/>
              <a:t>Cd build/web</a:t>
            </a:r>
          </a:p>
          <a:p>
            <a:pPr marL="0" indent="0">
              <a:buNone/>
            </a:pPr>
            <a:r>
              <a:rPr lang="en-US" smtClean="0"/>
              <a:t>----------------------------------------------------------</a:t>
            </a:r>
          </a:p>
          <a:p>
            <a:pPr marL="342900" indent="-342900">
              <a:buAutoNum type="arabicPeriod"/>
            </a:pPr>
            <a:r>
              <a:rPr lang="en-US" smtClean="0">
                <a:hlinkClick r:id="rId2"/>
              </a:rPr>
              <a:t>www.github.com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Check github User name</a:t>
            </a:r>
          </a:p>
          <a:p>
            <a:pPr marL="342900" indent="-342900">
              <a:buAutoNum type="arabicPeriod"/>
            </a:pPr>
            <a:r>
              <a:rPr lang="en-US" smtClean="0"/>
              <a:t>Create project name: [username].github.io e.g. traitet.github.io</a:t>
            </a:r>
          </a:p>
          <a:p>
            <a:pPr marL="0" indent="0">
              <a:buNone/>
            </a:pPr>
            <a:r>
              <a:rPr lang="en-US" smtClean="0"/>
              <a:t>2. Run command below;</a:t>
            </a:r>
          </a:p>
          <a:p>
            <a:pPr lvl="1"/>
            <a:r>
              <a:rPr lang="en-US" sz="1800" smtClean="0"/>
              <a:t>git  init</a:t>
            </a:r>
          </a:p>
          <a:p>
            <a:pPr lvl="1"/>
            <a:r>
              <a:rPr lang="en-US" sz="1800"/>
              <a:t>git </a:t>
            </a:r>
            <a:r>
              <a:rPr lang="en-US" sz="1800"/>
              <a:t>add </a:t>
            </a:r>
            <a:r>
              <a:rPr lang="en-US" sz="1800" smtClean="0"/>
              <a:t>.</a:t>
            </a:r>
          </a:p>
          <a:p>
            <a:pPr lvl="1"/>
            <a:r>
              <a:rPr lang="en-US" sz="1800"/>
              <a:t>git commit -m "</a:t>
            </a:r>
            <a:r>
              <a:rPr lang="en-US" sz="1800"/>
              <a:t>init </a:t>
            </a:r>
            <a:r>
              <a:rPr lang="en-US" sz="1800" smtClean="0"/>
              <a:t>project“</a:t>
            </a:r>
          </a:p>
          <a:p>
            <a:pPr lvl="1"/>
            <a:r>
              <a:rPr lang="en-US" sz="1400"/>
              <a:t>git remote add origin </a:t>
            </a:r>
            <a:r>
              <a:rPr lang="en-US" sz="1400">
                <a:hlinkClick r:id="rId3"/>
              </a:rPr>
              <a:t>https</a:t>
            </a:r>
            <a:r>
              <a:rPr lang="en-US" sz="1400">
                <a:hlinkClick r:id="rId3"/>
              </a:rPr>
              <a:t>://</a:t>
            </a:r>
            <a:r>
              <a:rPr lang="en-US" sz="1400" smtClean="0">
                <a:hlinkClick r:id="rId3"/>
              </a:rPr>
              <a:t>github.com/traitet/traitet.github.io</a:t>
            </a:r>
            <a:endParaRPr lang="en-US" sz="1400" smtClean="0"/>
          </a:p>
          <a:p>
            <a:pPr lvl="1"/>
            <a:r>
              <a:rPr lang="en-US" sz="1400"/>
              <a:t>git push --set-upstream </a:t>
            </a:r>
            <a:r>
              <a:rPr lang="en-US" sz="1400"/>
              <a:t>origin </a:t>
            </a:r>
            <a:r>
              <a:rPr lang="en-US" sz="1400" smtClean="0"/>
              <a:t>master</a:t>
            </a:r>
          </a:p>
          <a:p>
            <a:pPr lvl="1"/>
            <a:r>
              <a:rPr lang="en-US" sz="1400"/>
              <a:t>Go website: </a:t>
            </a:r>
            <a:r>
              <a:rPr lang="en-US" sz="1400">
                <a:hlinkClick r:id="rId4"/>
              </a:rPr>
              <a:t>https</a:t>
            </a:r>
            <a:r>
              <a:rPr lang="en-US" sz="1400">
                <a:hlinkClick r:id="rId4"/>
              </a:rPr>
              <a:t>://</a:t>
            </a:r>
            <a:r>
              <a:rPr lang="en-US" sz="1400" smtClean="0">
                <a:hlinkClick r:id="rId4"/>
              </a:rPr>
              <a:t>traitet.github.io/index.html</a:t>
            </a:r>
            <a:endParaRPr lang="en-US" sz="1400" smtClean="0"/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113" y="1720756"/>
            <a:ext cx="2934753" cy="1258337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10356574" y="991130"/>
            <a:ext cx="1659835" cy="541682"/>
          </a:xfrm>
          <a:prstGeom prst="borderCallout1">
            <a:avLst>
              <a:gd name="adj1" fmla="val 106823"/>
              <a:gd name="adj2" fmla="val 38972"/>
              <a:gd name="adj3" fmla="val 208830"/>
              <a:gd name="adj4" fmla="val 3831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Name</a:t>
            </a:r>
          </a:p>
          <a:p>
            <a:pPr algn="ctr"/>
            <a:r>
              <a:rPr lang="en-US" smtClean="0"/>
              <a:t>“traitet”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22</TotalTime>
  <Words>113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 Light</vt:lpstr>
      <vt:lpstr>Cordia New</vt:lpstr>
      <vt:lpstr>Rockwell</vt:lpstr>
      <vt:lpstr>Wingdings</vt:lpstr>
      <vt:lpstr>Atlas</vt:lpstr>
      <vt:lpstr>FLUTTER EP15 Run on Chrome &amp; Deploy code to github</vt:lpstr>
      <vt:lpstr>UI</vt:lpstr>
      <vt:lpstr>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EP15 Run on Chrome &amp; Deploy code to github</dc:title>
  <dc:creator>TRAITET THEPBANDANSUK/AIAP</dc:creator>
  <cp:lastModifiedBy>TRAITET THEPBANDANSUK/AIAP</cp:lastModifiedBy>
  <cp:revision>3</cp:revision>
  <dcterms:created xsi:type="dcterms:W3CDTF">2020-07-25T15:27:58Z</dcterms:created>
  <dcterms:modified xsi:type="dcterms:W3CDTF">2020-07-25T15:50:49Z</dcterms:modified>
</cp:coreProperties>
</file>