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>
        <p:scale>
          <a:sx n="66" d="100"/>
          <a:sy n="66" d="100"/>
        </p:scale>
        <p:origin x="2188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07/26/2020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EP16-1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</a:p>
          <a:p>
            <a:r>
              <a:rPr lang="en-US" smtClean="0"/>
              <a:t>26 July 2020</a:t>
            </a:r>
          </a:p>
          <a:p>
            <a:r>
              <a:rPr lang="en-US" smtClean="0"/>
              <a:t>Day#6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6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BottomNavigator -&gt; Scaffold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449" y="266936"/>
            <a:ext cx="3389493" cy="62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EP16-2: Scaffold TabBar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</a:p>
          <a:p>
            <a:r>
              <a:rPr lang="en-US" smtClean="0"/>
              <a:t>26 July 2020</a:t>
            </a:r>
          </a:p>
          <a:p>
            <a:r>
              <a:rPr lang="en-US" smtClean="0"/>
              <a:t>Day#6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9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6" y="1737928"/>
            <a:ext cx="6281873" cy="4308200"/>
          </a:xfrm>
        </p:spPr>
        <p:txBody>
          <a:bodyPr/>
          <a:lstStyle/>
          <a:p>
            <a:r>
              <a:rPr lang="en-US" smtClean="0"/>
              <a:t>Scaffold, AppBar, TabBar</a:t>
            </a:r>
          </a:p>
          <a:p>
            <a:pPr lvl="1"/>
            <a:r>
              <a:rPr lang="en-US" smtClean="0"/>
              <a:t>Declare List of Tab</a:t>
            </a:r>
          </a:p>
          <a:p>
            <a:pPr lvl="1"/>
            <a:r>
              <a:rPr lang="en-US" smtClean="0"/>
              <a:t>Add TabBar</a:t>
            </a:r>
          </a:p>
          <a:p>
            <a:pPr lvl="1"/>
            <a:r>
              <a:rPr lang="en-US" smtClean="0"/>
              <a:t>Add DefaultTabController</a:t>
            </a:r>
          </a:p>
          <a:p>
            <a:pPr lvl="1"/>
            <a:r>
              <a:rPr lang="en-US" smtClean="0"/>
              <a:t>TabBarView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408" y="913572"/>
            <a:ext cx="2847975" cy="41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61451" y="567950"/>
            <a:ext cx="2897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Tip#1: for show bracket line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537" y="227625"/>
            <a:ext cx="1748518" cy="2036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6187" y="1784162"/>
            <a:ext cx="2897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Tip#2: Shortcut for formatting layout</a:t>
            </a:r>
          </a:p>
          <a:p>
            <a:r>
              <a:rPr lang="en-US" smtClean="0"/>
              <a:t>Alt + Shift + f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537" y="2349925"/>
            <a:ext cx="2363555" cy="424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EP16-3: Scaffold-Drawer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</a:p>
          <a:p>
            <a:r>
              <a:rPr lang="en-US" smtClean="0"/>
              <a:t>26 July 2020</a:t>
            </a:r>
          </a:p>
          <a:p>
            <a:r>
              <a:rPr lang="en-US" smtClean="0"/>
              <a:t>Day#6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Navigator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52526" y="2050300"/>
            <a:ext cx="2112775" cy="33281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stack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52526" y="5037719"/>
            <a:ext cx="2112775" cy="3407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main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52525" y="4696949"/>
            <a:ext cx="2112775" cy="3407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EP16-3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91535" y="2050299"/>
            <a:ext cx="4107228" cy="33281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Navigator.pushReplacement</a:t>
            </a:r>
            <a:r>
              <a:rPr lang="th-TH"/>
              <a:t> </a:t>
            </a:r>
            <a:r>
              <a:rPr lang="en-US" smtClean="0"/>
              <a:t>= </a:t>
            </a:r>
            <a:r>
              <a:rPr lang="th-TH" smtClean="0"/>
              <a:t>ปิด และ เปิดซ้อน</a:t>
            </a:r>
            <a:endParaRPr lang="en-US" smtClean="0"/>
          </a:p>
          <a:p>
            <a:r>
              <a:rPr lang="en-US" smtClean="0"/>
              <a:t>Navigator.push = </a:t>
            </a:r>
            <a:r>
              <a:rPr lang="th-TH" smtClean="0"/>
              <a:t>เปิดซ้อน</a:t>
            </a:r>
            <a:endParaRPr lang="en-US" smtClean="0"/>
          </a:p>
          <a:p>
            <a:r>
              <a:rPr lang="en-US" smtClean="0"/>
              <a:t>Navigator.pop = Close </a:t>
            </a:r>
            <a:r>
              <a:rPr lang="th-TH" smtClean="0"/>
              <a:t>ปิด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2524" y="4356178"/>
            <a:ext cx="2112775" cy="3407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EP16-4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2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47" y="298382"/>
            <a:ext cx="11598652" cy="639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5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EP16-</a:t>
            </a:r>
            <a:r>
              <a:rPr lang="en-US"/>
              <a:t>4</a:t>
            </a:r>
            <a:r>
              <a:rPr lang="en-US" smtClean="0"/>
              <a:t>: </a:t>
            </a:r>
            <a:br>
              <a:rPr lang="en-US" smtClean="0"/>
            </a:br>
            <a:r>
              <a:rPr lang="en-US" smtClean="0"/>
              <a:t>GridView &amp; Card for Navigator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</a:p>
          <a:p>
            <a:r>
              <a:rPr lang="en-US" smtClean="0"/>
              <a:t>26 July 2020</a:t>
            </a:r>
          </a:p>
          <a:p>
            <a:r>
              <a:rPr lang="en-US" smtClean="0"/>
              <a:t>Day#6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2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Navigator by GridView, Card and InkWell</a:t>
            </a:r>
          </a:p>
          <a:p>
            <a:r>
              <a:rPr lang="en-US" smtClean="0"/>
              <a:t>Scaffold</a:t>
            </a:r>
          </a:p>
          <a:p>
            <a:r>
              <a:rPr lang="en-US" smtClean="0"/>
              <a:t>GridView</a:t>
            </a:r>
          </a:p>
          <a:p>
            <a:r>
              <a:rPr lang="en-US" smtClean="0"/>
              <a:t>Card</a:t>
            </a:r>
          </a:p>
          <a:p>
            <a:r>
              <a:rPr lang="en-US" smtClean="0"/>
              <a:t>Inkwell</a:t>
            </a:r>
          </a:p>
          <a:p>
            <a:r>
              <a:rPr lang="en-US" smtClean="0"/>
              <a:t>Pass Parameter to function</a:t>
            </a:r>
          </a:p>
          <a:p>
            <a:pPr lvl="1"/>
            <a:r>
              <a:rPr lang="en-US" smtClean="0"/>
              <a:t>Title</a:t>
            </a:r>
          </a:p>
          <a:p>
            <a:pPr lvl="1"/>
            <a:r>
              <a:rPr lang="en-US" smtClean="0"/>
              <a:t>Sub Title</a:t>
            </a:r>
          </a:p>
          <a:p>
            <a:pPr lvl="1"/>
            <a:r>
              <a:rPr lang="en-US" smtClean="0"/>
              <a:t>MaterialRoute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299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163</TotalTime>
  <Words>123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 Light</vt:lpstr>
      <vt:lpstr>Cordia New</vt:lpstr>
      <vt:lpstr>Rockwell</vt:lpstr>
      <vt:lpstr>Wingdings</vt:lpstr>
      <vt:lpstr>Atlas</vt:lpstr>
      <vt:lpstr>EP16-1</vt:lpstr>
      <vt:lpstr>CONTENT</vt:lpstr>
      <vt:lpstr>EP16-2: Scaffold TabBar</vt:lpstr>
      <vt:lpstr>CONTENT</vt:lpstr>
      <vt:lpstr>EP16-3: Scaffold-Drawer</vt:lpstr>
      <vt:lpstr>Navigator</vt:lpstr>
      <vt:lpstr>PowerPoint Presentation</vt:lpstr>
      <vt:lpstr>EP16-4:  GridView &amp; Card for Navigator</vt:lpstr>
      <vt:lpstr>CONTENT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13</cp:revision>
  <dcterms:created xsi:type="dcterms:W3CDTF">2020-07-26T15:09:54Z</dcterms:created>
  <dcterms:modified xsi:type="dcterms:W3CDTF">2020-07-26T17:53:20Z</dcterms:modified>
</cp:coreProperties>
</file>