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7" autoAdjust="0"/>
    <p:restoredTop sz="94660"/>
  </p:normalViewPr>
  <p:slideViewPr>
    <p:cSldViewPr snapToGrid="0">
      <p:cViewPr>
        <p:scale>
          <a:sx n="75" d="100"/>
          <a:sy n="75" d="100"/>
        </p:scale>
        <p:origin x="2112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EP18 </a:t>
            </a:r>
            <a:br>
              <a:rPr lang="en-US" smtClean="0"/>
            </a:br>
            <a:r>
              <a:rPr lang="en-US" sz="2800" smtClean="0"/>
              <a:t>(Input: TextField)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28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smtClean="0"/>
              <a:t>July 2020</a:t>
            </a:r>
          </a:p>
          <a:p>
            <a:r>
              <a:rPr lang="en-US" smtClean="0"/>
              <a:t>Day#8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49601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TextField</a:t>
            </a:r>
          </a:p>
          <a:p>
            <a:pPr lvl="1"/>
            <a:r>
              <a:rPr lang="en-US" smtClean="0"/>
              <a:t>Border</a:t>
            </a:r>
          </a:p>
          <a:p>
            <a:pPr lvl="1"/>
            <a:r>
              <a:rPr lang="en-US" smtClean="0"/>
              <a:t>No Border</a:t>
            </a:r>
          </a:p>
          <a:p>
            <a:r>
              <a:rPr lang="en-US" smtClean="0"/>
              <a:t>TextField Property</a:t>
            </a:r>
          </a:p>
          <a:p>
            <a:pPr lvl="1"/>
            <a:r>
              <a:rPr lang="en-US" smtClean="0"/>
              <a:t>Controller</a:t>
            </a:r>
          </a:p>
          <a:p>
            <a:pPr lvl="1"/>
            <a:r>
              <a:rPr lang="en-US" smtClean="0"/>
              <a:t>InputDecoration</a:t>
            </a:r>
          </a:p>
          <a:p>
            <a:pPr lvl="2"/>
            <a:r>
              <a:rPr lang="en-US" smtClean="0"/>
              <a:t>LabelText</a:t>
            </a:r>
          </a:p>
          <a:p>
            <a:pPr lvl="2"/>
            <a:r>
              <a:rPr lang="en-US" smtClean="0"/>
              <a:t>HingText</a:t>
            </a:r>
          </a:p>
          <a:p>
            <a:pPr lvl="2"/>
            <a:r>
              <a:rPr lang="en-US" smtClean="0"/>
              <a:t>Icon</a:t>
            </a:r>
          </a:p>
          <a:p>
            <a:r>
              <a:rPr lang="en-US" smtClean="0"/>
              <a:t>Declare TextEditController</a:t>
            </a:r>
          </a:p>
          <a:p>
            <a:r>
              <a:rPr lang="en-US" smtClean="0"/>
              <a:t>Generate Widget  </a:t>
            </a:r>
          </a:p>
          <a:p>
            <a:pPr lvl="1"/>
            <a:r>
              <a:rPr lang="en-US" smtClean="0"/>
              <a:t>“TextFieldBorderLessWidget”</a:t>
            </a:r>
          </a:p>
          <a:p>
            <a:pPr lvl="1"/>
            <a:r>
              <a:rPr lang="en-US" smtClean="0"/>
              <a:t>“TextFieldBorderWidget”</a:t>
            </a:r>
          </a:p>
          <a:p>
            <a:r>
              <a:rPr lang="en-US" smtClean="0"/>
              <a:t>Add</a:t>
            </a:r>
          </a:p>
          <a:p>
            <a:r>
              <a:rPr lang="en-US" smtClean="0"/>
              <a:t>Show Text </a:t>
            </a:r>
            <a:r>
              <a:rPr lang="en-US"/>
              <a:t>Button -&gt; OnPress (SetState -&gt; Reload UI)</a:t>
            </a:r>
            <a:endParaRPr lang="en-US" smtClean="0"/>
          </a:p>
          <a:p>
            <a:pPr lvl="1"/>
            <a:r>
              <a:rPr lang="en-US"/>
              <a:t> Text('Name: ${nameController.text}  Surname: ${surNameController.text} E-mail: ${</a:t>
            </a:r>
            <a:r>
              <a:rPr lang="en-US"/>
              <a:t>emailController.text</a:t>
            </a:r>
            <a:r>
              <a:rPr lang="en-US" smtClean="0"/>
              <a:t>}'),</a:t>
            </a:r>
          </a:p>
          <a:p>
            <a:r>
              <a:rPr lang="en-US" smtClean="0"/>
              <a:t>Genate Widget Class to file “TextFieldWidgetBorderLess.dart”</a:t>
            </a:r>
            <a:endParaRPr lang="en-US"/>
          </a:p>
          <a:p>
            <a:pPr marL="457200" lvl="1" indent="0">
              <a:buNone/>
            </a:pPr>
            <a:endParaRPr lang="en-US" smtClean="0"/>
          </a:p>
          <a:p>
            <a:endParaRPr lang="en-US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97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42150" y="1847850"/>
            <a:ext cx="2298700" cy="50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NAME (no border TextField)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38750" y="1847850"/>
            <a:ext cx="1454150" cy="50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Controller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2150" y="2762250"/>
            <a:ext cx="2298700" cy="50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NAME </a:t>
            </a:r>
            <a:r>
              <a:rPr lang="en-US" smtClean="0"/>
              <a:t>(border </a:t>
            </a:r>
            <a:r>
              <a:rPr lang="en-US"/>
              <a:t>TextField)</a:t>
            </a:r>
            <a:endParaRPr lang="en-US"/>
          </a:p>
        </p:txBody>
      </p:sp>
      <p:cxnSp>
        <p:nvCxnSpPr>
          <p:cNvPr id="8" name="Straight Arrow Connector 7"/>
          <p:cNvCxnSpPr>
            <a:endCxn id="5" idx="3"/>
          </p:cNvCxnSpPr>
          <p:nvPr/>
        </p:nvCxnSpPr>
        <p:spPr>
          <a:xfrm flipH="1">
            <a:off x="6692900" y="2098887"/>
            <a:ext cx="285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5965825" y="2349925"/>
            <a:ext cx="1076325" cy="66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67450" y="2551622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Auto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88125" y="170805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Auto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12000" y="5634829"/>
            <a:ext cx="2298700" cy="50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12000" y="3640929"/>
            <a:ext cx="2298700" cy="50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Button</a:t>
            </a:r>
            <a:endParaRPr lang="en-US"/>
          </a:p>
        </p:txBody>
      </p:sp>
      <p:cxnSp>
        <p:nvCxnSpPr>
          <p:cNvPr id="16" name="Straight Arrow Connector 15"/>
          <p:cNvCxnSpPr>
            <a:stCxn id="15" idx="2"/>
            <a:endCxn id="14" idx="0"/>
          </p:cNvCxnSpPr>
          <p:nvPr/>
        </p:nvCxnSpPr>
        <p:spPr>
          <a:xfrm>
            <a:off x="8261350" y="4143004"/>
            <a:ext cx="0" cy="149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42150" y="441277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SetState -&gt; Reload UI</a:t>
            </a:r>
          </a:p>
          <a:p>
            <a:r>
              <a:rPr lang="en-US" smtClean="0"/>
              <a:t>Update Text</a:t>
            </a:r>
            <a:endParaRPr lang="en-US"/>
          </a:p>
        </p:txBody>
      </p:sp>
      <p:cxnSp>
        <p:nvCxnSpPr>
          <p:cNvPr id="20" name="Straight Arrow Connector 19"/>
          <p:cNvCxnSpPr>
            <a:stCxn id="5" idx="2"/>
            <a:endCxn id="14" idx="1"/>
          </p:cNvCxnSpPr>
          <p:nvPr/>
        </p:nvCxnSpPr>
        <p:spPr>
          <a:xfrm>
            <a:off x="5965825" y="2349925"/>
            <a:ext cx="1146175" cy="353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5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428</TotalTime>
  <Words>104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 Light</vt:lpstr>
      <vt:lpstr>Cordia New</vt:lpstr>
      <vt:lpstr>Rockwell</vt:lpstr>
      <vt:lpstr>Wingdings</vt:lpstr>
      <vt:lpstr>Atlas</vt:lpstr>
      <vt:lpstr>EP18  (Input: TextField)</vt:lpstr>
      <vt:lpstr>CONTENT</vt:lpstr>
      <vt:lpstr>CONTROLLER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30</cp:revision>
  <dcterms:created xsi:type="dcterms:W3CDTF">2020-07-26T15:09:54Z</dcterms:created>
  <dcterms:modified xsi:type="dcterms:W3CDTF">2020-07-28T17:54:20Z</dcterms:modified>
</cp:coreProperties>
</file>