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>
        <p:scale>
          <a:sx n="50" d="100"/>
          <a:sy n="50" d="100"/>
        </p:scale>
        <p:origin x="137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07/30/2020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EP20-1</a:t>
            </a:r>
            <a:r>
              <a:rPr lang="en-US"/>
              <a:t/>
            </a:r>
            <a:br>
              <a:rPr lang="en-US"/>
            </a:br>
            <a:r>
              <a:rPr lang="en-US" sz="2800" smtClean="0"/>
              <a:t>RaisedButton,FlatButton,IconButton</a:t>
            </a:r>
            <a:r>
              <a:rPr lang="en-US" sz="2800"/>
              <a:t>, ButtonBar</a:t>
            </a:r>
            <a:r>
              <a:rPr lang="en-US" sz="2800"/>
              <a:t>, </a:t>
            </a:r>
            <a:r>
              <a:rPr lang="en-US" sz="2800" smtClean="0"/>
              <a:t>FloatingActionButton, InkWell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See-Flutter </a:t>
            </a:r>
            <a:r>
              <a:rPr lang="th-TH"/>
              <a:t>เรียนรู้ไปด้วยกัน</a:t>
            </a:r>
          </a:p>
          <a:p>
            <a:r>
              <a:rPr lang="en-US" smtClean="0"/>
              <a:t>30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/>
              <a:t>July 2020</a:t>
            </a:r>
          </a:p>
          <a:p>
            <a:r>
              <a:rPr lang="en-US" smtClean="0"/>
              <a:t>Day#10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9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MaterialApp</a:t>
            </a:r>
          </a:p>
          <a:p>
            <a:r>
              <a:rPr lang="en-US" smtClean="0"/>
              <a:t>Back Button (Icon button) in AppBar</a:t>
            </a:r>
          </a:p>
          <a:p>
            <a:r>
              <a:rPr lang="en-US"/>
              <a:t>IconButton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RaisedButton,</a:t>
            </a:r>
          </a:p>
          <a:p>
            <a:r>
              <a:rPr lang="en-US" smtClean="0"/>
              <a:t>FlatButton,</a:t>
            </a:r>
          </a:p>
          <a:p>
            <a:r>
              <a:rPr lang="en-US" smtClean="0"/>
              <a:t>ButtonBar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InkWell</a:t>
            </a:r>
          </a:p>
          <a:p>
            <a:r>
              <a:rPr lang="en-US" smtClean="0"/>
              <a:t>FloatingActionButton</a:t>
            </a:r>
            <a:r>
              <a:rPr lang="en-US"/>
              <a:t>,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08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32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EP20-2</a:t>
            </a:r>
            <a:br>
              <a:rPr lang="en-US" smtClean="0"/>
            </a:br>
            <a:r>
              <a:rPr lang="en-US" sz="2800" smtClean="0"/>
              <a:t>OutlineButton, </a:t>
            </a:r>
            <a:br>
              <a:rPr lang="en-US" sz="2800" smtClean="0"/>
            </a:br>
            <a:r>
              <a:rPr lang="en-US" sz="2800" smtClean="0"/>
              <a:t>Action in AppBar in Scaffold -&gt; IconButton, </a:t>
            </a:r>
            <a:br>
              <a:rPr lang="en-US" sz="2800" smtClean="0"/>
            </a:br>
            <a:r>
              <a:rPr lang="en-US" sz="2800" smtClean="0"/>
              <a:t>PopupMenuButton, DropdownButton</a:t>
            </a:r>
            <a:br>
              <a:rPr lang="en-US" sz="2800" smtClean="0"/>
            </a:b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See-Flutter </a:t>
            </a:r>
            <a:r>
              <a:rPr lang="th-TH"/>
              <a:t>เรียนรู้ไปด้วยกัน</a:t>
            </a:r>
          </a:p>
          <a:p>
            <a:r>
              <a:rPr lang="en-US" smtClean="0"/>
              <a:t>30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/>
              <a:t>July 2020</a:t>
            </a:r>
          </a:p>
          <a:p>
            <a:r>
              <a:rPr lang="en-US" smtClean="0"/>
              <a:t>Day#10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167" y="704999"/>
            <a:ext cx="6281738" cy="1465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3533" y="2349925"/>
            <a:ext cx="45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Outline Button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167" y="3141133"/>
            <a:ext cx="1300468" cy="2407179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688667" y="2719257"/>
            <a:ext cx="3970866" cy="769010"/>
          </a:xfrm>
          <a:prstGeom prst="wedgeRectCallout">
            <a:avLst>
              <a:gd name="adj1" fmla="val -59899"/>
              <a:gd name="adj2" fmla="val 492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Action in AppBar (IconButton: Save,Search)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70" y="4302388"/>
            <a:ext cx="1381125" cy="2219325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8111066" y="4588986"/>
            <a:ext cx="3970866" cy="769010"/>
          </a:xfrm>
          <a:prstGeom prst="wedgeRectCallout">
            <a:avLst>
              <a:gd name="adj1" fmla="val -59899"/>
              <a:gd name="adj2" fmla="val 4928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Dropdown Button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812" y="5548312"/>
            <a:ext cx="2466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8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047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140</TotalTime>
  <Words>77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 Light</vt:lpstr>
      <vt:lpstr>Cordia New</vt:lpstr>
      <vt:lpstr>Rockwell</vt:lpstr>
      <vt:lpstr>Wingdings</vt:lpstr>
      <vt:lpstr>Atlas</vt:lpstr>
      <vt:lpstr>EP20-1 RaisedButton,FlatButton,IconButton, ButtonBar, FloatingActionButton, InkWell</vt:lpstr>
      <vt:lpstr>Content</vt:lpstr>
      <vt:lpstr>PowerPoint Presentation</vt:lpstr>
      <vt:lpstr>EP20-2 OutlineButton,  Action in AppBar in Scaffold -&gt; IconButton,  PopupMenuButton, DropdownButton </vt:lpstr>
      <vt:lpstr>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EP20-1 RaisedButton,FlatButton,IconButton, ButtonBar, FloatingActionButton, InkWell</dc:title>
  <dc:creator>TRAITET THEPBANDANSUK/AIAP</dc:creator>
  <cp:lastModifiedBy>TRAITET THEPBANDANSUK/AIAP</cp:lastModifiedBy>
  <cp:revision>7</cp:revision>
  <dcterms:created xsi:type="dcterms:W3CDTF">2020-07-30T16:11:56Z</dcterms:created>
  <dcterms:modified xsi:type="dcterms:W3CDTF">2020-07-30T18:32:15Z</dcterms:modified>
</cp:coreProperties>
</file>