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70" r:id="rId11"/>
    <p:sldId id="269" r:id="rId12"/>
    <p:sldId id="267" r:id="rId13"/>
    <p:sldId id="268" r:id="rId14"/>
    <p:sldId id="266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7" autoAdjust="0"/>
    <p:restoredTop sz="94660"/>
  </p:normalViewPr>
  <p:slideViewPr>
    <p:cSldViewPr snapToGrid="0">
      <p:cViewPr>
        <p:scale>
          <a:sx n="75" d="100"/>
          <a:sy n="75" d="100"/>
        </p:scale>
        <p:origin x="160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tet/flutterep11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EP21-1 </a:t>
            </a:r>
            <a:br>
              <a:rPr lang="en-US" smtClean="0"/>
            </a:br>
            <a:r>
              <a:rPr lang="en-US" sz="2200" smtClean="0"/>
              <a:t>Download code from GitHub &amp; Build to Chrome &amp; Andriod Studio (API PIXEL R)</a:t>
            </a:r>
            <a:br>
              <a:rPr lang="en-US" sz="2200" smtClean="0"/>
            </a:br>
            <a:r>
              <a:rPr lang="en-US" sz="2200" smtClean="0"/>
              <a:t>Design &amp; Develop Workable App Case: “Restaurant E-menu” (EP21-2)</a:t>
            </a:r>
            <a:endParaRPr lang="en-US" sz="2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Coce</a:t>
            </a:r>
            <a:endParaRPr lang="th-TH" smtClean="0"/>
          </a:p>
          <a:p>
            <a:r>
              <a:rPr lang="en-US" smtClean="0"/>
              <a:t>31</a:t>
            </a:r>
            <a:r>
              <a:rPr lang="en-US" baseline="30000" smtClean="0"/>
              <a:t>th</a:t>
            </a:r>
            <a:r>
              <a:rPr lang="en-US" smtClean="0"/>
              <a:t> July 2020</a:t>
            </a:r>
          </a:p>
          <a:p>
            <a:r>
              <a:rPr lang="en-US" smtClean="0"/>
              <a:t>Day#11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2"/>
          <a:stretch/>
        </p:blipFill>
        <p:spPr>
          <a:xfrm>
            <a:off x="262466" y="347437"/>
            <a:ext cx="9396411" cy="51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7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5" y="93665"/>
            <a:ext cx="10668001" cy="62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3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63" y="-519113"/>
            <a:ext cx="1250632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5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69134" cy="6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8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3" y="47625"/>
            <a:ext cx="89820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6" y="198782"/>
            <a:ext cx="8696325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8030" y="3101009"/>
            <a:ext cx="10075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hlinkClick r:id="rId2"/>
              </a:rPr>
              <a:t>https://github.com/traitet/flutterep11.git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3390663" y="1062068"/>
            <a:ext cx="5071797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chemeClr val="bg1"/>
                </a:solidFill>
              </a:rPr>
              <a:t> Source Code </a:t>
            </a:r>
            <a:endParaRPr 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277" y="803186"/>
            <a:ext cx="6731043" cy="5248622"/>
          </a:xfrm>
        </p:spPr>
        <p:txBody>
          <a:bodyPr/>
          <a:lstStyle/>
          <a:p>
            <a:r>
              <a:rPr lang="en-US" smtClean="0"/>
              <a:t>Download code from GitHub</a:t>
            </a:r>
          </a:p>
          <a:p>
            <a:r>
              <a:rPr lang="en-US" smtClean="0"/>
              <a:t>Change folder name to FLUTTEREP21</a:t>
            </a:r>
          </a:p>
          <a:p>
            <a:r>
              <a:rPr lang="en-US" smtClean="0"/>
              <a:t>Open vscode</a:t>
            </a:r>
          </a:p>
          <a:p>
            <a:r>
              <a:rPr lang="en-US" smtClean="0"/>
              <a:t>File &gt; Open folder &gt; </a:t>
            </a:r>
            <a:r>
              <a:rPr lang="en-US"/>
              <a:t>FLUTTEREP21</a:t>
            </a:r>
            <a:endParaRPr lang="en-US" smtClean="0"/>
          </a:p>
          <a:p>
            <a:r>
              <a:rPr lang="en-US" smtClean="0"/>
              <a:t>Getpackage</a:t>
            </a:r>
          </a:p>
          <a:p>
            <a:pPr lvl="1"/>
            <a:r>
              <a:rPr lang="en-US" smtClean="0"/>
              <a:t>Click button “Get Package” or </a:t>
            </a:r>
          </a:p>
          <a:p>
            <a:pPr lvl="1"/>
            <a:r>
              <a:rPr lang="en-US" smtClean="0"/>
              <a:t>open pubspec.yaml &gt; Get package</a:t>
            </a:r>
          </a:p>
          <a:p>
            <a:r>
              <a:rPr lang="en-US" smtClean="0"/>
              <a:t>Build to web, Run Flutter &amp; Dart, Select Chrome</a:t>
            </a:r>
          </a:p>
          <a:p>
            <a:r>
              <a:rPr lang="en-US" smtClean="0"/>
              <a:t>Build Emulator: Run, Flutter &amp; Dart, Select API PIXEL R (Andriod Emulator)</a:t>
            </a:r>
          </a:p>
          <a:p>
            <a:r>
              <a:rPr lang="en-US" smtClean="0"/>
              <a:t>Test Function Hot lepload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568" y="1797622"/>
            <a:ext cx="3063620" cy="180886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0316543">
            <a:off x="8669807" y="3397720"/>
            <a:ext cx="261258" cy="2385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47851" y="2584174"/>
            <a:ext cx="1118862" cy="19310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45428" y="3234394"/>
            <a:ext cx="1118862" cy="19310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44515"/>
            <a:ext cx="2743200" cy="1447800"/>
          </a:xfrm>
          <a:prstGeom prst="rect">
            <a:avLst/>
          </a:prstGeom>
        </p:spPr>
      </p:pic>
      <p:cxnSp>
        <p:nvCxnSpPr>
          <p:cNvPr id="13" name="Elbow Connector 12"/>
          <p:cNvCxnSpPr>
            <a:endCxn id="8" idx="1"/>
          </p:cNvCxnSpPr>
          <p:nvPr/>
        </p:nvCxnSpPr>
        <p:spPr>
          <a:xfrm rot="5400000" flipH="1" flipV="1">
            <a:off x="8210138" y="1179336"/>
            <a:ext cx="1449582" cy="1027741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504859" y="256317"/>
            <a:ext cx="326562" cy="29867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18077" y="1384202"/>
            <a:ext cx="2609071" cy="29867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EP21-2: Use Case &amp; System Diagram</a:t>
            </a:r>
            <a:r>
              <a:rPr lang="en-US" smtClean="0"/>
              <a:t/>
            </a:r>
            <a:br>
              <a:rPr lang="en-US" smtClean="0"/>
            </a:br>
            <a:r>
              <a:rPr lang="en-US" sz="2200" smtClean="0"/>
              <a:t>Design &amp; Develop Workable App (Case Study) “Restaurant E-menu” (EP21-2)</a:t>
            </a:r>
            <a:endParaRPr lang="en-US" sz="2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Coce</a:t>
            </a:r>
            <a:endParaRPr lang="th-TH" smtClean="0"/>
          </a:p>
          <a:p>
            <a:r>
              <a:rPr lang="en-US" smtClean="0"/>
              <a:t>31</a:t>
            </a:r>
            <a:r>
              <a:rPr lang="en-US" baseline="30000" smtClean="0"/>
              <a:t>th</a:t>
            </a:r>
            <a:r>
              <a:rPr lang="en-US" smtClean="0"/>
              <a:t> July 2020</a:t>
            </a:r>
          </a:p>
          <a:p>
            <a:r>
              <a:rPr lang="en-US" smtClean="0"/>
              <a:t>Day#11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Case (Functional Requirements)</a:t>
            </a:r>
          </a:p>
          <a:p>
            <a:r>
              <a:rPr lang="en-US" smtClean="0"/>
              <a:t>System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2187" y="518809"/>
            <a:ext cx="3138792" cy="5415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le:User icon 2.svg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26332"/>
            <a:ext cx="1093519" cy="1093519"/>
          </a:xfrm>
          <a:prstGeom prst="rect">
            <a:avLst/>
          </a:prstGeom>
        </p:spPr>
      </p:pic>
      <p:pic>
        <p:nvPicPr>
          <p:cNvPr id="7" name="Picture 6" descr="File:User with smile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81" y="726333"/>
            <a:ext cx="1093519" cy="1093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36221" y="1819851"/>
            <a:ext cx="15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Waiter</a:t>
            </a:r>
          </a:p>
          <a:p>
            <a:r>
              <a:rPr lang="en-US" smtClean="0"/>
              <a:t>Customer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4114" y="1703594"/>
            <a:ext cx="154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Rest. Admin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56801" y="851559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Login by E-mail</a:t>
            </a:r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7102197" y="3137678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Search Menu</a:t>
            </a:r>
          </a:p>
          <a:p>
            <a:pPr algn="ctr"/>
            <a:r>
              <a:rPr lang="en-US" sz="1100" smtClean="0"/>
              <a:t>By Category</a:t>
            </a:r>
            <a:endParaRPr lang="en-US" sz="1100"/>
          </a:p>
        </p:txBody>
      </p:sp>
      <p:sp>
        <p:nvSpPr>
          <p:cNvPr id="13" name="Oval 12"/>
          <p:cNvSpPr/>
          <p:nvPr/>
        </p:nvSpPr>
        <p:spPr>
          <a:xfrm>
            <a:off x="7102197" y="3684438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Make Order</a:t>
            </a:r>
            <a:endParaRPr lang="en-US" sz="1100"/>
          </a:p>
        </p:txBody>
      </p:sp>
      <p:sp>
        <p:nvSpPr>
          <p:cNvPr id="14" name="Oval 13"/>
          <p:cNvSpPr/>
          <p:nvPr/>
        </p:nvSpPr>
        <p:spPr>
          <a:xfrm>
            <a:off x="7102197" y="4231198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View Order</a:t>
            </a:r>
            <a:endParaRPr lang="en-US" sz="1100"/>
          </a:p>
        </p:txBody>
      </p:sp>
      <p:sp>
        <p:nvSpPr>
          <p:cNvPr id="15" name="Oval 14"/>
          <p:cNvSpPr/>
          <p:nvPr/>
        </p:nvSpPr>
        <p:spPr>
          <a:xfrm>
            <a:off x="7102197" y="4777958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Maintain Menu</a:t>
            </a:r>
            <a:endParaRPr lang="en-US" sz="1100"/>
          </a:p>
        </p:txBody>
      </p:sp>
      <p:sp>
        <p:nvSpPr>
          <p:cNvPr id="17" name="Oval 16"/>
          <p:cNvSpPr/>
          <p:nvPr/>
        </p:nvSpPr>
        <p:spPr>
          <a:xfrm>
            <a:off x="7061276" y="1379089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Forgot Password</a:t>
            </a:r>
            <a:endParaRPr lang="en-US" sz="1100"/>
          </a:p>
        </p:txBody>
      </p:sp>
      <p:sp>
        <p:nvSpPr>
          <p:cNvPr id="18" name="Oval 17"/>
          <p:cNvSpPr/>
          <p:nvPr/>
        </p:nvSpPr>
        <p:spPr>
          <a:xfrm>
            <a:off x="7102197" y="1906619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Register Account</a:t>
            </a:r>
            <a:endParaRPr lang="en-US" sz="1100"/>
          </a:p>
        </p:txBody>
      </p:sp>
      <p:sp>
        <p:nvSpPr>
          <p:cNvPr id="19" name="Oval 18"/>
          <p:cNvSpPr/>
          <p:nvPr/>
        </p:nvSpPr>
        <p:spPr>
          <a:xfrm>
            <a:off x="7102197" y="2393666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Edit User Profile</a:t>
            </a:r>
            <a:endParaRPr lang="en-US" sz="1100"/>
          </a:p>
        </p:txBody>
      </p:sp>
      <p:cxnSp>
        <p:nvCxnSpPr>
          <p:cNvPr id="23" name="Straight Connector 22"/>
          <p:cNvCxnSpPr>
            <a:stCxn id="9" idx="2"/>
            <a:endCxn id="15" idx="2"/>
          </p:cNvCxnSpPr>
          <p:nvPr/>
        </p:nvCxnSpPr>
        <p:spPr>
          <a:xfrm>
            <a:off x="5419085" y="2072926"/>
            <a:ext cx="1683112" cy="29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  <a:endCxn id="10" idx="6"/>
          </p:cNvCxnSpPr>
          <p:nvPr/>
        </p:nvCxnSpPr>
        <p:spPr>
          <a:xfrm flipH="1" flipV="1">
            <a:off x="8546365" y="1062325"/>
            <a:ext cx="1637716" cy="2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1"/>
            <a:endCxn id="17" idx="6"/>
          </p:cNvCxnSpPr>
          <p:nvPr/>
        </p:nvCxnSpPr>
        <p:spPr>
          <a:xfrm flipH="1">
            <a:off x="8550840" y="1273093"/>
            <a:ext cx="1633241" cy="31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  <a:endCxn id="18" idx="6"/>
          </p:cNvCxnSpPr>
          <p:nvPr/>
        </p:nvCxnSpPr>
        <p:spPr>
          <a:xfrm flipH="1">
            <a:off x="8591761" y="1273093"/>
            <a:ext cx="1592320" cy="84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</p:cNvCxnSpPr>
          <p:nvPr/>
        </p:nvCxnSpPr>
        <p:spPr>
          <a:xfrm flipH="1">
            <a:off x="8598701" y="1273093"/>
            <a:ext cx="1585380" cy="131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1"/>
            <a:endCxn id="11" idx="6"/>
          </p:cNvCxnSpPr>
          <p:nvPr/>
        </p:nvCxnSpPr>
        <p:spPr>
          <a:xfrm flipH="1">
            <a:off x="8591761" y="1273093"/>
            <a:ext cx="1592320" cy="207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1"/>
            <a:endCxn id="13" idx="6"/>
          </p:cNvCxnSpPr>
          <p:nvPr/>
        </p:nvCxnSpPr>
        <p:spPr>
          <a:xfrm flipH="1">
            <a:off x="8591761" y="1273093"/>
            <a:ext cx="1592320" cy="262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1"/>
            <a:endCxn id="14" idx="6"/>
          </p:cNvCxnSpPr>
          <p:nvPr/>
        </p:nvCxnSpPr>
        <p:spPr>
          <a:xfrm flipH="1">
            <a:off x="8591761" y="1273093"/>
            <a:ext cx="1592320" cy="3168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1"/>
            <a:endCxn id="15" idx="6"/>
          </p:cNvCxnSpPr>
          <p:nvPr/>
        </p:nvCxnSpPr>
        <p:spPr>
          <a:xfrm flipH="1">
            <a:off x="8591761" y="1273093"/>
            <a:ext cx="1592320" cy="371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02197" y="5349318"/>
            <a:ext cx="1489564" cy="42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Operate Order</a:t>
            </a:r>
            <a:endParaRPr lang="en-US" sz="1100"/>
          </a:p>
        </p:txBody>
      </p:sp>
      <p:cxnSp>
        <p:nvCxnSpPr>
          <p:cNvPr id="50" name="Straight Connector 49"/>
          <p:cNvCxnSpPr>
            <a:stCxn id="9" idx="2"/>
            <a:endCxn id="49" idx="2"/>
          </p:cNvCxnSpPr>
          <p:nvPr/>
        </p:nvCxnSpPr>
        <p:spPr>
          <a:xfrm>
            <a:off x="5419085" y="2072926"/>
            <a:ext cx="1683112" cy="348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48808" y="340467"/>
            <a:ext cx="2180400" cy="50000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DIAGRAM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39591" y="901430"/>
            <a:ext cx="1614792" cy="249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FLUTTER</a:t>
            </a:r>
          </a:p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58255" y="901430"/>
            <a:ext cx="1614792" cy="8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8255" y="1870953"/>
            <a:ext cx="1614792" cy="8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CLOUD</a:t>
            </a:r>
          </a:p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8255" y="2840476"/>
            <a:ext cx="1614792" cy="8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AUTHEN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99369" y="453957"/>
            <a:ext cx="20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Google Firebase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8255" y="4302868"/>
            <a:ext cx="1614792" cy="86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55" y="3838681"/>
            <a:ext cx="4029090" cy="2737608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4" idx="1"/>
            <a:endCxn id="8" idx="3"/>
          </p:cNvCxnSpPr>
          <p:nvPr/>
        </p:nvCxnSpPr>
        <p:spPr>
          <a:xfrm flipH="1">
            <a:off x="7529208" y="2149813"/>
            <a:ext cx="2010383" cy="69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7990460" y="2149813"/>
            <a:ext cx="1292969" cy="8625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24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95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541</TotalTime>
  <Words>202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 Light</vt:lpstr>
      <vt:lpstr>Cordia New</vt:lpstr>
      <vt:lpstr>Rockwell</vt:lpstr>
      <vt:lpstr>Wingdings</vt:lpstr>
      <vt:lpstr>Atlas</vt:lpstr>
      <vt:lpstr>EP21-1  Download code from GitHub &amp; Build to Chrome &amp; Andriod Studio (API PIXEL R) Design &amp; Develop Workable App Case: “Restaurant E-menu” (EP21-2)</vt:lpstr>
      <vt:lpstr>PowerPoint Presentation</vt:lpstr>
      <vt:lpstr>CONTENT</vt:lpstr>
      <vt:lpstr>PowerPoint Presentation</vt:lpstr>
      <vt:lpstr>EP21-2: Use Case &amp; System Diagram Design &amp; Develop Workable App (Case Study) “Restaurant E-menu” (EP21-2)</vt:lpstr>
      <vt:lpstr>CONTENT</vt:lpstr>
      <vt:lpstr>USE CASE</vt:lpstr>
      <vt:lpstr>SYSTEM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38</cp:revision>
  <dcterms:created xsi:type="dcterms:W3CDTF">2020-07-26T15:09:54Z</dcterms:created>
  <dcterms:modified xsi:type="dcterms:W3CDTF">2020-08-01T15:36:51Z</dcterms:modified>
</cp:coreProperties>
</file>