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9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37" autoAdjust="0"/>
    <p:restoredTop sz="94660"/>
  </p:normalViewPr>
  <p:slideViewPr>
    <p:cSldViewPr snapToGrid="0">
      <p:cViewPr>
        <p:scale>
          <a:sx n="66" d="100"/>
          <a:sy n="66" d="100"/>
        </p:scale>
        <p:origin x="1952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50F4E-4B11-42F9-B659-602D084E030D}" type="datetimeFigureOut">
              <a:rPr lang="en-US" smtClean="0"/>
              <a:t>08/01/2020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B1774-9D2B-499F-8512-90E0F1D9D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36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280B9CDC-0F6A-453D-ABB6-29CD8D7DD691}" type="datetime1">
              <a:rPr lang="en-US" smtClean="0"/>
              <a:t>08/01/2020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45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CE2E-F813-4AA2-B2C8-B8D24857D98F}" type="datetime1">
              <a:rPr lang="en-US" smtClean="0"/>
              <a:t>08/01/2020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42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07647A3-8332-4429-980D-FD6EF9D2D7C4}" type="datetime1">
              <a:rPr lang="en-US" smtClean="0"/>
              <a:t>08/01/2020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801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2E81-026D-47B4-B20F-8E4F7B9B159D}" type="datetime1">
              <a:rPr lang="en-US" smtClean="0"/>
              <a:t>08/01/2020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46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571E982-3542-41A7-88E0-BF1364864F81}" type="datetime1">
              <a:rPr lang="en-US" smtClean="0"/>
              <a:t>08/01/2020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53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D127849-8B7A-4F3B-96F6-39982B595630}" type="datetime1">
              <a:rPr lang="en-US" smtClean="0"/>
              <a:t>08/01/2020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37345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C6C9A6D-D5D5-47CD-B3E5-EECB70105E0C}" type="datetime1">
              <a:rPr lang="en-US" smtClean="0"/>
              <a:t>08/01/2020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4256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622F-FA27-41EA-8ECC-4C789CF13030}" type="datetime1">
              <a:rPr lang="en-US" smtClean="0"/>
              <a:t>08/01/2020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818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0FD3F47-8BD9-4662-8B12-27904513C229}" type="datetime1">
              <a:rPr lang="en-US" smtClean="0"/>
              <a:t>08/01/2020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306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99335-646A-4B32-8528-F135E300422B}" type="datetime1">
              <a:rPr lang="en-US" smtClean="0"/>
              <a:t>08/01/2020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9854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0FD018E-51A2-45CC-B669-772B14315D4F}" type="datetime1">
              <a:rPr lang="en-US" smtClean="0"/>
              <a:t>08/01/2020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06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99C1A-989C-48BB-A386-E42AD5614752}" type="datetime1">
              <a:rPr lang="en-US" smtClean="0"/>
              <a:t>08/01/2020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/>
          <a:srcRect b="29754"/>
          <a:stretch/>
        </p:blipFill>
        <p:spPr>
          <a:xfrm>
            <a:off x="11162097" y="5875946"/>
            <a:ext cx="1029903" cy="97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20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raitet/flutterep21.git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EP22-1 </a:t>
            </a:r>
            <a:br>
              <a:rPr lang="en-US"/>
            </a:br>
            <a:r>
              <a:rPr lang="en-US"/>
              <a:t>Login </a:t>
            </a:r>
            <a:r>
              <a:rPr lang="en-US"/>
              <a:t>UI </a:t>
            </a:r>
            <a:r>
              <a:rPr lang="en-US" smtClean="0"/>
              <a:t>Page</a:t>
            </a:r>
            <a:br>
              <a:rPr lang="en-US" smtClean="0"/>
            </a:br>
            <a:r>
              <a:rPr lang="en-US" sz="4400" smtClean="0"/>
              <a:t>Case Study “Restantant E-menu”</a:t>
            </a:r>
            <a:endParaRPr lang="en-US" sz="16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See-Flutter </a:t>
            </a:r>
            <a:r>
              <a:rPr lang="th-TH" smtClean="0"/>
              <a:t>เรียนรู้ไปด้วยกัน</a:t>
            </a:r>
            <a:r>
              <a:rPr lang="en-US" smtClean="0"/>
              <a:t> </a:t>
            </a:r>
            <a:r>
              <a:rPr lang="th-TH" smtClean="0"/>
              <a:t>เรียนฟรี พร้อม </a:t>
            </a:r>
            <a:r>
              <a:rPr lang="en-US" smtClean="0"/>
              <a:t>Source Coce</a:t>
            </a:r>
            <a:endParaRPr lang="th-TH" smtClean="0"/>
          </a:p>
          <a:p>
            <a:r>
              <a:rPr lang="en-US" smtClean="0"/>
              <a:t>1</a:t>
            </a:r>
            <a:r>
              <a:rPr lang="en-US" baseline="30000" smtClean="0"/>
              <a:t>st</a:t>
            </a:r>
            <a:r>
              <a:rPr lang="en-US" smtClean="0"/>
              <a:t> Aug 2020</a:t>
            </a:r>
            <a:endParaRPr lang="en-US" smtClean="0"/>
          </a:p>
          <a:p>
            <a:r>
              <a:rPr lang="en-US" smtClean="0"/>
              <a:t>Day#12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78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88030" y="3871030"/>
            <a:ext cx="100754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hlinkClick r:id="rId2"/>
              </a:rPr>
              <a:t>https://</a:t>
            </a:r>
            <a:r>
              <a:rPr lang="en-US" sz="4000" smtClean="0">
                <a:hlinkClick r:id="rId2"/>
              </a:rPr>
              <a:t>github.com/traitet/flutterep21.git</a:t>
            </a:r>
            <a:endParaRPr lang="en-US" sz="4000"/>
          </a:p>
        </p:txBody>
      </p:sp>
      <p:sp>
        <p:nvSpPr>
          <p:cNvPr id="5" name="TextBox 4"/>
          <p:cNvSpPr txBox="1"/>
          <p:nvPr/>
        </p:nvSpPr>
        <p:spPr>
          <a:xfrm>
            <a:off x="2387521" y="2207277"/>
            <a:ext cx="697443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smtClean="0">
                <a:solidFill>
                  <a:schemeClr val="bg1"/>
                </a:solidFill>
              </a:rPr>
              <a:t>Free Source Code </a:t>
            </a:r>
            <a:endParaRPr lang="en-US" sz="600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97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492" y="1232034"/>
            <a:ext cx="8372793" cy="501018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0"/>
            <a:ext cx="12192000" cy="10395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smtClean="0"/>
              <a:t>Use Case</a:t>
            </a:r>
            <a:endParaRPr lang="en-US" sz="54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14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29" y="1432560"/>
            <a:ext cx="11405937" cy="458789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12192000" cy="10395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smtClean="0"/>
              <a:t>UI Design</a:t>
            </a:r>
            <a:endParaRPr lang="en-US" sz="5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3357880" y="2580640"/>
            <a:ext cx="1325880" cy="746760"/>
          </a:xfrm>
          <a:prstGeom prst="wedgeRectCallout">
            <a:avLst>
              <a:gd name="adj1" fmla="val -81763"/>
              <a:gd name="adj2" fmla="val 1828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TextField</a:t>
            </a:r>
            <a:endParaRPr lang="en-US"/>
          </a:p>
        </p:txBody>
      </p:sp>
      <p:sp>
        <p:nvSpPr>
          <p:cNvPr id="6" name="Rectangular Callout 5"/>
          <p:cNvSpPr/>
          <p:nvPr/>
        </p:nvSpPr>
        <p:spPr>
          <a:xfrm>
            <a:off x="3357880" y="3720432"/>
            <a:ext cx="1325880" cy="746760"/>
          </a:xfrm>
          <a:prstGeom prst="wedgeRectCallout">
            <a:avLst>
              <a:gd name="adj1" fmla="val -80614"/>
              <a:gd name="adj2" fmla="val -2117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RaisedButton</a:t>
            </a:r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3357880" y="4563712"/>
            <a:ext cx="1325880" cy="746760"/>
          </a:xfrm>
          <a:prstGeom prst="wedgeRectCallout">
            <a:avLst>
              <a:gd name="adj1" fmla="val -92875"/>
              <a:gd name="adj2" fmla="val -7559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Text, FlatButton</a:t>
            </a:r>
            <a:endParaRPr lang="en-US"/>
          </a:p>
        </p:txBody>
      </p:sp>
      <p:sp>
        <p:nvSpPr>
          <p:cNvPr id="8" name="Rectangular Callout 7"/>
          <p:cNvSpPr/>
          <p:nvPr/>
        </p:nvSpPr>
        <p:spPr>
          <a:xfrm>
            <a:off x="3357880" y="5470207"/>
            <a:ext cx="1325880" cy="746760"/>
          </a:xfrm>
          <a:prstGeom prst="wedgeRectCallout">
            <a:avLst>
              <a:gd name="adj1" fmla="val -77549"/>
              <a:gd name="adj2" fmla="val -5586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RaisedButton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660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EP22-2</a:t>
            </a:r>
            <a:r>
              <a:rPr lang="en-US"/>
              <a:t/>
            </a:r>
            <a:br>
              <a:rPr lang="en-US"/>
            </a:br>
            <a:r>
              <a:rPr lang="en-US" smtClean="0"/>
              <a:t>Forgot Password</a:t>
            </a:r>
            <a:br>
              <a:rPr lang="en-US" smtClean="0"/>
            </a:br>
            <a:r>
              <a:rPr lang="en-US" sz="4400" smtClean="0"/>
              <a:t>Case Study “Restantant E-menu”</a:t>
            </a:r>
            <a:endParaRPr lang="en-US" sz="16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See-Flutter </a:t>
            </a:r>
            <a:r>
              <a:rPr lang="th-TH" smtClean="0"/>
              <a:t>เรียนรู้ไปด้วยกัน</a:t>
            </a:r>
            <a:r>
              <a:rPr lang="en-US" smtClean="0"/>
              <a:t> </a:t>
            </a:r>
            <a:r>
              <a:rPr lang="th-TH" smtClean="0"/>
              <a:t>เรียนฟรี พร้อม </a:t>
            </a:r>
            <a:r>
              <a:rPr lang="en-US" smtClean="0"/>
              <a:t>Source Coce</a:t>
            </a:r>
            <a:endParaRPr lang="th-TH" smtClean="0"/>
          </a:p>
          <a:p>
            <a:r>
              <a:rPr lang="en-US" smtClean="0"/>
              <a:t>1</a:t>
            </a:r>
            <a:r>
              <a:rPr lang="en-US" baseline="30000" smtClean="0"/>
              <a:t>st</a:t>
            </a:r>
            <a:r>
              <a:rPr lang="en-US" smtClean="0"/>
              <a:t> Aug 2020</a:t>
            </a:r>
            <a:endParaRPr lang="en-US" smtClean="0"/>
          </a:p>
          <a:p>
            <a:r>
              <a:rPr lang="en-US" smtClean="0"/>
              <a:t>Day#12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29" y="1432560"/>
            <a:ext cx="11405937" cy="458789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12192000" cy="10395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smtClean="0"/>
              <a:t>UI Design</a:t>
            </a:r>
            <a:endParaRPr lang="en-US" sz="5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9" name="Rectangular Callout 8"/>
          <p:cNvSpPr/>
          <p:nvPr/>
        </p:nvSpPr>
        <p:spPr>
          <a:xfrm>
            <a:off x="6044665" y="1511166"/>
            <a:ext cx="1694047" cy="1174282"/>
          </a:xfrm>
          <a:prstGeom prst="wedgeRectCallout">
            <a:avLst>
              <a:gd name="adj1" fmla="val -65151"/>
              <a:gd name="adj2" fmla="val -178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appbar</a:t>
            </a:r>
            <a:endParaRPr lang="en-US"/>
          </a:p>
        </p:txBody>
      </p:sp>
      <p:sp>
        <p:nvSpPr>
          <p:cNvPr id="10" name="Rectangular Callout 9"/>
          <p:cNvSpPr/>
          <p:nvPr/>
        </p:nvSpPr>
        <p:spPr>
          <a:xfrm>
            <a:off x="6044397" y="2764054"/>
            <a:ext cx="1694047" cy="1174282"/>
          </a:xfrm>
          <a:prstGeom prst="wedgeRectCallout">
            <a:avLst>
              <a:gd name="adj1" fmla="val -64015"/>
              <a:gd name="adj2" fmla="val -317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TextField</a:t>
            </a:r>
            <a:endParaRPr lang="en-US"/>
          </a:p>
        </p:txBody>
      </p:sp>
      <p:sp>
        <p:nvSpPr>
          <p:cNvPr id="11" name="Rectangular Callout 10"/>
          <p:cNvSpPr/>
          <p:nvPr/>
        </p:nvSpPr>
        <p:spPr>
          <a:xfrm>
            <a:off x="6096000" y="4060179"/>
            <a:ext cx="1694047" cy="1174282"/>
          </a:xfrm>
          <a:prstGeom prst="wedgeRectCallout">
            <a:avLst>
              <a:gd name="adj1" fmla="val -76515"/>
              <a:gd name="adj2" fmla="val -801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RaisedButton</a:t>
            </a:r>
            <a:endParaRPr lang="en-US"/>
          </a:p>
        </p:txBody>
      </p:sp>
      <p:sp>
        <p:nvSpPr>
          <p:cNvPr id="12" name="Rectangular Callout 11"/>
          <p:cNvSpPr/>
          <p:nvPr/>
        </p:nvSpPr>
        <p:spPr>
          <a:xfrm>
            <a:off x="6306152" y="5555153"/>
            <a:ext cx="1694047" cy="1174282"/>
          </a:xfrm>
          <a:prstGeom prst="wedgeRectCallout">
            <a:avLst>
              <a:gd name="adj1" fmla="val -76515"/>
              <a:gd name="adj2" fmla="val -801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Scaffold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2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714306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610</TotalTime>
  <Words>79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Calibri Light</vt:lpstr>
      <vt:lpstr>Cordia New</vt:lpstr>
      <vt:lpstr>Rockwell</vt:lpstr>
      <vt:lpstr>Wingdings</vt:lpstr>
      <vt:lpstr>Atlas</vt:lpstr>
      <vt:lpstr>EP22-1  Login UI Page Case Study “Restantant E-menu”</vt:lpstr>
      <vt:lpstr>PowerPoint Presentation</vt:lpstr>
      <vt:lpstr>PowerPoint Presentation</vt:lpstr>
      <vt:lpstr>PowerPoint Presentation</vt:lpstr>
      <vt:lpstr>PowerPoint Presentation</vt:lpstr>
      <vt:lpstr>EP22-2 Forgot Password Case Study “Restantant E-menu”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EP16-1</dc:title>
  <dc:creator>TRAITET THEPBANDANSUK/AIAP</dc:creator>
  <cp:lastModifiedBy>TRAITET THEPBANDANSUK/AIAP</cp:lastModifiedBy>
  <cp:revision>44</cp:revision>
  <dcterms:created xsi:type="dcterms:W3CDTF">2020-07-26T15:09:54Z</dcterms:created>
  <dcterms:modified xsi:type="dcterms:W3CDTF">2020-08-01T17:03:07Z</dcterms:modified>
</cp:coreProperties>
</file>