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7" autoAdjust="0"/>
    <p:restoredTop sz="94660"/>
  </p:normalViewPr>
  <p:slideViewPr>
    <p:cSldViewPr snapToGrid="0">
      <p:cViewPr>
        <p:scale>
          <a:sx n="50" d="100"/>
          <a:sy n="50" d="100"/>
        </p:scale>
        <p:origin x="1556" y="1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itet/flutterep21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EP23-1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Register User Account</a:t>
            </a:r>
            <a:br>
              <a:rPr lang="en-US" smtClean="0"/>
            </a:br>
            <a:r>
              <a:rPr lang="en-US" sz="2700" smtClean="0"/>
              <a:t>Case </a:t>
            </a:r>
            <a:r>
              <a:rPr lang="en-US" sz="2700" smtClean="0"/>
              <a:t>Study “Restantant E-menu</a:t>
            </a:r>
            <a:r>
              <a:rPr lang="en-US" sz="2700" smtClean="0"/>
              <a:t>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Coce</a:t>
            </a:r>
            <a:endParaRPr lang="th-TH" smtClean="0"/>
          </a:p>
          <a:p>
            <a:r>
              <a:rPr lang="en-US" smtClean="0"/>
              <a:t>2</a:t>
            </a:r>
            <a:r>
              <a:rPr lang="en-US" smtClean="0"/>
              <a:t> </a:t>
            </a:r>
            <a:r>
              <a:rPr lang="en-US" smtClean="0"/>
              <a:t>Aug 2020</a:t>
            </a:r>
          </a:p>
          <a:p>
            <a:r>
              <a:rPr lang="en-US" smtClean="0"/>
              <a:t>Day#13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UI Design for Register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What Widget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8632" y="5673824"/>
            <a:ext cx="86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Target: </a:t>
            </a:r>
            <a:r>
              <a:rPr lang="th-TH" sz="2800" smtClean="0"/>
              <a:t>สำหรับผู้ที่ต้องการฝึกพัฒนา </a:t>
            </a:r>
            <a:r>
              <a:rPr lang="en-US" sz="2800" smtClean="0"/>
              <a:t>App</a:t>
            </a:r>
            <a:r>
              <a:rPr lang="th-TH" sz="2800" smtClean="0"/>
              <a:t> ด้วย </a:t>
            </a:r>
            <a:r>
              <a:rPr lang="en-US" sz="2800" smtClean="0"/>
              <a:t>Flutter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</a:t>
            </a:r>
            <a:r>
              <a:rPr lang="en-US" sz="5400" smtClean="0"/>
              <a:t>Case in EP21-2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9440" y="1720890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9440" y="2090222"/>
            <a:ext cx="60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9" y="1432560"/>
            <a:ext cx="11405937" cy="45878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</a:t>
            </a:r>
            <a:r>
              <a:rPr lang="en-US" sz="5400" smtClean="0"/>
              <a:t>Design in EP21-2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7219" y="1310261"/>
            <a:ext cx="3242997" cy="4985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3426" y="2521699"/>
            <a:ext cx="2555776" cy="53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E-mail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3426" y="3156857"/>
            <a:ext cx="2555776" cy="53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3426" y="3890932"/>
            <a:ext cx="2555776" cy="53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79167" y="1310261"/>
            <a:ext cx="3242997" cy="4985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65374" y="2521699"/>
            <a:ext cx="2555776" cy="53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Mobile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65374" y="3890932"/>
            <a:ext cx="2555776" cy="53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7217" y="5569790"/>
            <a:ext cx="3242997" cy="255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Snack bar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79167" y="5562333"/>
            <a:ext cx="3242997" cy="255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Snack bar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2640" y="5867066"/>
            <a:ext cx="1578904" cy="428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36736" y="5867065"/>
            <a:ext cx="1578904" cy="42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Mobile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64586" y="5851209"/>
            <a:ext cx="1578904" cy="42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28684" y="5867065"/>
            <a:ext cx="1578904" cy="428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Mobile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58618" y="1431234"/>
            <a:ext cx="2073019" cy="37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Register Account</a:t>
            </a:r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761053" y="1505068"/>
            <a:ext cx="312373" cy="25557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21560" y="1416892"/>
            <a:ext cx="2073019" cy="37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Register Account</a:t>
            </a:r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323995" y="1490726"/>
            <a:ext cx="312373" cy="25557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42" y="4430485"/>
            <a:ext cx="1020846" cy="1691990"/>
          </a:xfrm>
          <a:prstGeom prst="rect">
            <a:avLst/>
          </a:prstGeom>
        </p:spPr>
      </p:pic>
      <p:sp>
        <p:nvSpPr>
          <p:cNvPr id="22" name="Left Arrow 21"/>
          <p:cNvSpPr/>
          <p:nvPr/>
        </p:nvSpPr>
        <p:spPr>
          <a:xfrm>
            <a:off x="7729804" y="5559286"/>
            <a:ext cx="1169978" cy="30764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379578" y="4660414"/>
            <a:ext cx="2490002" cy="545232"/>
          </a:xfrm>
          <a:prstGeom prst="wedgeRectCallout">
            <a:avLst>
              <a:gd name="adj1" fmla="val -22244"/>
              <a:gd name="adj2" fmla="val 165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BottomNavigationBar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7671113" y="2516020"/>
            <a:ext cx="1881810" cy="545232"/>
          </a:xfrm>
          <a:prstGeom prst="wedgeRectCallout">
            <a:avLst>
              <a:gd name="adj1" fmla="val -76719"/>
              <a:gd name="adj2" fmla="val 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TextFormField</a:t>
            </a:r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7641955" y="3772231"/>
            <a:ext cx="1881810" cy="545232"/>
          </a:xfrm>
          <a:prstGeom prst="wedgeRectCallout">
            <a:avLst>
              <a:gd name="adj1" fmla="val -76719"/>
              <a:gd name="adj2" fmla="val 5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782625" y="5962881"/>
            <a:ext cx="1881810" cy="545232"/>
          </a:xfrm>
          <a:prstGeom prst="wedgeRectCallout">
            <a:avLst>
              <a:gd name="adj1" fmla="val -72494"/>
              <a:gd name="adj2" fmla="val -9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SnackBar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88661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</a:t>
            </a:r>
            <a:r>
              <a:rPr lang="en-US" sz="5400" smtClean="0"/>
              <a:t>Design in EP23-1</a:t>
            </a:r>
            <a:endParaRPr lang="en-US" sz="5400"/>
          </a:p>
        </p:txBody>
      </p:sp>
      <p:sp>
        <p:nvSpPr>
          <p:cNvPr id="28" name="Slide Number Placeholder 3"/>
          <p:cNvSpPr txBox="1">
            <a:spLocks/>
          </p:cNvSpPr>
          <p:nvPr/>
        </p:nvSpPr>
        <p:spPr>
          <a:xfrm>
            <a:off x="10622280" y="4724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0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Scaffold</a:t>
            </a:r>
          </a:p>
          <a:p>
            <a:pPr lvl="1"/>
            <a:r>
              <a:rPr lang="en-US" smtClean="0"/>
              <a:t>AppBar</a:t>
            </a:r>
          </a:p>
          <a:p>
            <a:pPr lvl="1"/>
            <a:r>
              <a:rPr lang="en-US" smtClean="0"/>
              <a:t>BottomNavigationBar</a:t>
            </a:r>
          </a:p>
          <a:p>
            <a:pPr lvl="2"/>
            <a:r>
              <a:rPr lang="en-US" smtClean="0"/>
              <a:t>Step#1: declare variable “</a:t>
            </a:r>
            <a:r>
              <a:rPr lang="en-US"/>
              <a:t>_</a:t>
            </a:r>
            <a:r>
              <a:rPr lang="en-US" smtClean="0"/>
              <a:t>tabIndex”</a:t>
            </a:r>
          </a:p>
          <a:p>
            <a:pPr lvl="2"/>
            <a:r>
              <a:rPr lang="en-US" smtClean="0"/>
              <a:t>Step#2: BottomNavigationBAr in Scaffold property</a:t>
            </a:r>
          </a:p>
          <a:p>
            <a:pPr lvl="2"/>
            <a:r>
              <a:rPr lang="en-US" smtClean="0"/>
              <a:t>Step#3: Check _tabIndex &lt;&lt; See blow in list view&gt;&gt;</a:t>
            </a:r>
          </a:p>
          <a:p>
            <a:r>
              <a:rPr lang="en-US" smtClean="0"/>
              <a:t>ListView</a:t>
            </a:r>
          </a:p>
          <a:p>
            <a:pPr lvl="1"/>
            <a:r>
              <a:rPr lang="en-US" smtClean="0"/>
              <a:t>Tab == 0 ? Call EmailWidget</a:t>
            </a:r>
          </a:p>
          <a:p>
            <a:pPr lvl="1"/>
            <a:r>
              <a:rPr lang="en-US" smtClean="0"/>
              <a:t>Tab == 1 ? Call MobileWidget</a:t>
            </a:r>
          </a:p>
          <a:p>
            <a:r>
              <a:rPr lang="en-US" smtClean="0"/>
              <a:t>EmailWidget</a:t>
            </a:r>
          </a:p>
          <a:p>
            <a:pPr lvl="1"/>
            <a:r>
              <a:rPr lang="en-US" smtClean="0"/>
              <a:t>Email TextFormField (Regular Expression for check e-mail</a:t>
            </a:r>
          </a:p>
          <a:p>
            <a:pPr lvl="1"/>
            <a:r>
              <a:rPr lang="en-US" smtClean="0"/>
              <a:t>Password TextFormField</a:t>
            </a:r>
          </a:p>
          <a:p>
            <a:pPr lvl="1"/>
            <a:r>
              <a:rPr lang="en-US" smtClean="0"/>
              <a:t>RaisedButton</a:t>
            </a:r>
          </a:p>
          <a:p>
            <a:r>
              <a:rPr lang="en-US" smtClean="0"/>
              <a:t>MobileWidget</a:t>
            </a:r>
            <a:endParaRPr lang="en-US"/>
          </a:p>
          <a:p>
            <a:pPr lvl="1"/>
            <a:r>
              <a:rPr lang="en-US" smtClean="0"/>
              <a:t>MobileNo TextFormField </a:t>
            </a:r>
            <a:r>
              <a:rPr lang="en-US"/>
              <a:t>(Regular Expression for check e-mail</a:t>
            </a:r>
          </a:p>
          <a:p>
            <a:pPr lvl="1"/>
            <a:r>
              <a:rPr lang="en-US" smtClean="0"/>
              <a:t>RaisedButton</a:t>
            </a:r>
          </a:p>
          <a:p>
            <a:r>
              <a:rPr lang="en-US" smtClean="0"/>
              <a:t>SnackBar</a:t>
            </a:r>
          </a:p>
          <a:p>
            <a:pPr lvl="1"/>
            <a:r>
              <a:rPr lang="en-US" smtClean="0"/>
              <a:t>Step#1: Declare scaffoldFoldKey</a:t>
            </a:r>
          </a:p>
          <a:p>
            <a:pPr lvl="1"/>
            <a:r>
              <a:rPr lang="en-US" smtClean="0"/>
              <a:t>Step#2: key: scaffoldFoldKey (Scaffold property)</a:t>
            </a:r>
          </a:p>
          <a:p>
            <a:pPr lvl="1"/>
            <a:r>
              <a:rPr lang="en-US" smtClean="0"/>
              <a:t>Step#3: pass scaffoldFoldKey to EmailWidget, MobileWidget</a:t>
            </a:r>
          </a:p>
          <a:p>
            <a:pPr lvl="1"/>
            <a:r>
              <a:rPr lang="en-US" smtClean="0"/>
              <a:t>Step#4 ShowSnackBar</a:t>
            </a:r>
            <a:endParaRPr lang="en-US"/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2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6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8030" y="3871030"/>
            <a:ext cx="10075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hlinkClick r:id="rId2"/>
              </a:rPr>
              <a:t>https://</a:t>
            </a:r>
            <a:r>
              <a:rPr lang="en-US" sz="4000" smtClean="0">
                <a:hlinkClick r:id="rId2"/>
              </a:rPr>
              <a:t>github.com/traitet/flutterep21.git</a:t>
            </a:r>
            <a:endParaRPr 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2387521" y="2207277"/>
            <a:ext cx="697443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</a:rPr>
              <a:t>Free Source Code 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709</TotalTime>
  <Words>191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Angsana New</vt:lpstr>
      <vt:lpstr>Calibri</vt:lpstr>
      <vt:lpstr>Calibri Light</vt:lpstr>
      <vt:lpstr>Cordia New</vt:lpstr>
      <vt:lpstr>Rockwell</vt:lpstr>
      <vt:lpstr>Wingdings</vt:lpstr>
      <vt:lpstr>Atlas</vt:lpstr>
      <vt:lpstr>EP23-1  Register User Account Case Study “Restantant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STEPS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49</cp:revision>
  <dcterms:created xsi:type="dcterms:W3CDTF">2020-07-26T15:09:54Z</dcterms:created>
  <dcterms:modified xsi:type="dcterms:W3CDTF">2020-08-02T17:40:38Z</dcterms:modified>
</cp:coreProperties>
</file>