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7"/>
  </p:notesMasterIdLst>
  <p:sldIdLst>
    <p:sldId id="256" r:id="rId2"/>
    <p:sldId id="261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3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08/03/2020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08/03/2020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CE2E-F813-4AA2-B2C8-B8D24857D98F}" type="datetime1">
              <a:rPr lang="en-US" smtClean="0"/>
              <a:t>08/03/2020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2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07647A3-8332-4429-980D-FD6EF9D2D7C4}" type="datetime1">
              <a:rPr lang="en-US" smtClean="0"/>
              <a:t>08/03/2020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0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2E81-026D-47B4-B20F-8E4F7B9B159D}" type="datetime1">
              <a:rPr lang="en-US" smtClean="0"/>
              <a:t>08/03/2020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571E982-3542-41A7-88E0-BF1364864F81}" type="datetime1">
              <a:rPr lang="en-US" smtClean="0"/>
              <a:t>08/03/2020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D127849-8B7A-4F3B-96F6-39982B595630}" type="datetime1">
              <a:rPr lang="en-US" smtClean="0"/>
              <a:t>08/03/2020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734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6C9A6D-D5D5-47CD-B3E5-EECB70105E0C}" type="datetime1">
              <a:rPr lang="en-US" smtClean="0"/>
              <a:t>08/03/2020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256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622F-FA27-41EA-8ECC-4C789CF13030}" type="datetime1">
              <a:rPr lang="en-US" smtClean="0"/>
              <a:t>08/03/2020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1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0FD3F47-8BD9-4662-8B12-27904513C229}" type="datetime1">
              <a:rPr lang="en-US" smtClean="0"/>
              <a:t>08/03/2020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9335-646A-4B32-8528-F135E300422B}" type="datetime1">
              <a:rPr lang="en-US" smtClean="0"/>
              <a:t>08/03/2020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854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0FD018E-51A2-45CC-B669-772B14315D4F}" type="datetime1">
              <a:rPr lang="en-US" smtClean="0"/>
              <a:t>08/03/2020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6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99C1A-989C-48BB-A386-E42AD5614752}" type="datetime1">
              <a:rPr lang="en-US" smtClean="0"/>
              <a:t>08/03/2020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EP24-1 </a:t>
            </a:r>
            <a:r>
              <a:rPr lang="en-US"/>
              <a:t/>
            </a:r>
            <a:br>
              <a:rPr lang="en-US"/>
            </a:br>
            <a:r>
              <a:rPr lang="en-US" sz="5300" smtClean="0"/>
              <a:t>User Interface:</a:t>
            </a:r>
            <a:r>
              <a:rPr lang="en-US" smtClean="0"/>
              <a:t> Edit User Profile</a:t>
            </a:r>
            <a:br>
              <a:rPr lang="en-US" smtClean="0"/>
            </a:br>
            <a:r>
              <a:rPr lang="en-US" sz="2700" smtClean="0"/>
              <a:t>Case </a:t>
            </a:r>
            <a:r>
              <a:rPr lang="en-US" sz="2700" smtClean="0"/>
              <a:t>Study “Restantant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</a:t>
            </a:r>
            <a:r>
              <a:rPr lang="en-US" smtClean="0"/>
              <a:t>Code</a:t>
            </a:r>
            <a:endParaRPr lang="th-TH" smtClean="0"/>
          </a:p>
          <a:p>
            <a:r>
              <a:rPr lang="en-US"/>
              <a:t>3</a:t>
            </a:r>
            <a:r>
              <a:rPr lang="en-US" smtClean="0"/>
              <a:t> </a:t>
            </a:r>
            <a:r>
              <a:rPr lang="en-US" smtClean="0"/>
              <a:t>Aug 2020</a:t>
            </a:r>
          </a:p>
          <a:p>
            <a:r>
              <a:rPr lang="en-US" smtClean="0"/>
              <a:t>Day#14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609727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UI Design for </a:t>
            </a:r>
            <a:r>
              <a:rPr lang="en-US" sz="3200" smtClean="0"/>
              <a:t>Edit User Profile</a:t>
            </a:r>
            <a:endParaRPr lang="en-US" sz="320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What Widget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8632" y="5673824"/>
            <a:ext cx="867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Target: </a:t>
            </a:r>
            <a:r>
              <a:rPr lang="th-TH" sz="2800" smtClean="0"/>
              <a:t>สำหรับผู้ที่ต้องการฝึกพัฒนา </a:t>
            </a:r>
            <a:r>
              <a:rPr lang="en-US" sz="2800" smtClean="0"/>
              <a:t>App</a:t>
            </a:r>
            <a:r>
              <a:rPr lang="th-TH" sz="2800" smtClean="0"/>
              <a:t> ด้วย </a:t>
            </a:r>
            <a:r>
              <a:rPr lang="en-US" sz="2800" smtClean="0"/>
              <a:t>Flutter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92" y="1232034"/>
            <a:ext cx="8372793" cy="50101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12192000" cy="1039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mtClean="0"/>
              <a:t>Use Case in EP21-2</a:t>
            </a:r>
            <a:endParaRPr lang="en-US" sz="5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89440" y="1720890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89440" y="2090222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33929" y="2459554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4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29" y="1432560"/>
            <a:ext cx="11405937" cy="45878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1039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mtClean="0"/>
              <a:t>UI Design in EP21-2</a:t>
            </a:r>
            <a:endParaRPr lang="en-US" sz="5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08" y="1438239"/>
            <a:ext cx="11405937" cy="45878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1039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mtClean="0"/>
              <a:t>UI </a:t>
            </a:r>
            <a:r>
              <a:rPr lang="en-US" sz="5400" smtClean="0"/>
              <a:t>Design</a:t>
            </a:r>
            <a:endParaRPr lang="en-US" sz="5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8020060" y="2322916"/>
            <a:ext cx="1579851" cy="488438"/>
          </a:xfrm>
          <a:prstGeom prst="wedgeRectCallout">
            <a:avLst>
              <a:gd name="adj1" fmla="val -59831"/>
              <a:gd name="adj2" fmla="val 3343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TextFormField</a:t>
            </a:r>
          </a:p>
          <a:p>
            <a:pPr algn="ctr"/>
            <a:r>
              <a:rPr lang="en-US" sz="1100" smtClean="0"/>
              <a:t>** TextEditControler</a:t>
            </a:r>
            <a:endParaRPr lang="en-US" sz="1100"/>
          </a:p>
        </p:txBody>
      </p:sp>
      <p:sp>
        <p:nvSpPr>
          <p:cNvPr id="6" name="Rectangular Callout 5"/>
          <p:cNvSpPr/>
          <p:nvPr/>
        </p:nvSpPr>
        <p:spPr>
          <a:xfrm>
            <a:off x="8020060" y="4383629"/>
            <a:ext cx="1579851" cy="488438"/>
          </a:xfrm>
          <a:prstGeom prst="wedgeRectCallout">
            <a:avLst>
              <a:gd name="adj1" fmla="val -59831"/>
              <a:gd name="adj2" fmla="val 3343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RaisedButton</a:t>
            </a:r>
            <a:endParaRPr lang="en-US" sz="1400"/>
          </a:p>
        </p:txBody>
      </p:sp>
      <p:sp>
        <p:nvSpPr>
          <p:cNvPr id="7" name="Rectangular Callout 6"/>
          <p:cNvSpPr/>
          <p:nvPr/>
        </p:nvSpPr>
        <p:spPr>
          <a:xfrm>
            <a:off x="8020060" y="4946461"/>
            <a:ext cx="1579851" cy="488438"/>
          </a:xfrm>
          <a:prstGeom prst="wedgeRectCallout">
            <a:avLst>
              <a:gd name="adj1" fmla="val -55122"/>
              <a:gd name="adj2" fmla="val 1482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Text + FlatButton</a:t>
            </a:r>
            <a:endParaRPr lang="en-US" sz="1400"/>
          </a:p>
        </p:txBody>
      </p:sp>
      <p:sp>
        <p:nvSpPr>
          <p:cNvPr id="8" name="Rectangular Callout 7"/>
          <p:cNvSpPr/>
          <p:nvPr/>
        </p:nvSpPr>
        <p:spPr>
          <a:xfrm>
            <a:off x="8020060" y="1553062"/>
            <a:ext cx="1579851" cy="488438"/>
          </a:xfrm>
          <a:prstGeom prst="wedgeRectCallout">
            <a:avLst>
              <a:gd name="adj1" fmla="val -59831"/>
              <a:gd name="adj2" fmla="val 3343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Scaffold/AppBar</a:t>
            </a:r>
            <a:endParaRPr lang="en-US" sz="1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363" y="1367296"/>
            <a:ext cx="2620563" cy="549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0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763</TotalTime>
  <Words>82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Angsana New</vt:lpstr>
      <vt:lpstr>Calibri</vt:lpstr>
      <vt:lpstr>Calibri Light</vt:lpstr>
      <vt:lpstr>Cordia New</vt:lpstr>
      <vt:lpstr>Rockwell</vt:lpstr>
      <vt:lpstr>Wingdings</vt:lpstr>
      <vt:lpstr>Atlas</vt:lpstr>
      <vt:lpstr>EP24-1  User Interface: Edit User Profile Case Study “Restantant E-menu” ระบบสั่งอาหารผ่านมือถือ</vt:lpstr>
      <vt:lpstr>CONTENT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52</cp:revision>
  <dcterms:created xsi:type="dcterms:W3CDTF">2020-07-26T15:09:54Z</dcterms:created>
  <dcterms:modified xsi:type="dcterms:W3CDTF">2020-08-03T17:05:49Z</dcterms:modified>
</cp:coreProperties>
</file>