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EP25-1</a:t>
            </a:r>
            <a:r>
              <a:rPr lang="en-US"/>
              <a:t/>
            </a:r>
            <a:br>
              <a:rPr lang="en-US"/>
            </a:br>
            <a:r>
              <a:rPr lang="en-US" sz="5300" smtClean="0"/>
              <a:t>User Interface:</a:t>
            </a:r>
            <a:r>
              <a:rPr lang="en-US" smtClean="0"/>
              <a:t> Search Menu Page</a:t>
            </a:r>
            <a:br>
              <a:rPr lang="en-US" smtClean="0"/>
            </a:br>
            <a:r>
              <a:rPr lang="en-US" sz="2700" smtClean="0"/>
              <a:t>Case Study “Restantant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4</a:t>
            </a:r>
            <a:r>
              <a:rPr lang="en-US" smtClean="0"/>
              <a:t> Aug 2020</a:t>
            </a:r>
          </a:p>
          <a:p>
            <a:r>
              <a:rPr lang="en-US" smtClean="0"/>
              <a:t>Day#15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UI </a:t>
            </a:r>
            <a:r>
              <a:rPr lang="en-US" sz="3200" smtClean="0"/>
              <a:t>Design</a:t>
            </a:r>
            <a:endParaRPr lang="en-US" sz="32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What </a:t>
            </a:r>
            <a:r>
              <a:rPr lang="en-US" sz="3200" smtClean="0"/>
              <a:t>are Widgets ?</a:t>
            </a:r>
            <a:endParaRPr lang="en-US" sz="32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</a:t>
            </a:r>
            <a:r>
              <a:rPr lang="th-TH" sz="3600" smtClean="0"/>
              <a:t>สำหรับผู้ที่ต้องการฝึก</a:t>
            </a:r>
            <a:r>
              <a:rPr lang="th-TH" sz="3600" smtClean="0"/>
              <a:t>พัฒนาสำหรับใช้งานจริง </a:t>
            </a:r>
            <a:r>
              <a:rPr lang="en-US" sz="3600" smtClean="0"/>
              <a:t>App</a:t>
            </a:r>
            <a:r>
              <a:rPr lang="th-TH" sz="3600" smtClean="0"/>
              <a:t> ด้วย </a:t>
            </a:r>
            <a:r>
              <a:rPr lang="en-US" sz="3600" smtClean="0"/>
              <a:t>Flutter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Case in EP21-2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9440" y="1720890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440" y="209022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3929" y="245955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8432" y="2828886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5" y="93665"/>
            <a:ext cx="10668001" cy="62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1039528"/>
            <a:ext cx="3575580" cy="55727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DESIGN EP25-1</a:t>
            </a:r>
            <a:endParaRPr lang="en-US" sz="5400"/>
          </a:p>
        </p:txBody>
      </p:sp>
      <p:sp>
        <p:nvSpPr>
          <p:cNvPr id="15" name="Rectangle 14"/>
          <p:cNvSpPr/>
          <p:nvPr/>
        </p:nvSpPr>
        <p:spPr>
          <a:xfrm>
            <a:off x="4083563" y="1118862"/>
            <a:ext cx="3788228" cy="13801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8273686" y="1232171"/>
            <a:ext cx="2115453" cy="674451"/>
          </a:xfrm>
          <a:prstGeom prst="wedgeRectCallout">
            <a:avLst>
              <a:gd name="adj1" fmla="val -82453"/>
              <a:gd name="adj2" fmla="val -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Appbar/scaffold</a:t>
            </a:r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8273685" y="1961745"/>
            <a:ext cx="2115453" cy="674451"/>
          </a:xfrm>
          <a:prstGeom prst="wedgeRectCallout">
            <a:avLst>
              <a:gd name="adj1" fmla="val -81227"/>
              <a:gd name="adj2" fmla="val -17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ListView (horizontal)</a:t>
            </a:r>
            <a:endParaRPr lang="en-US"/>
          </a:p>
        </p:txBody>
      </p:sp>
      <p:sp>
        <p:nvSpPr>
          <p:cNvPr id="29" name="Rectangular Callout 28"/>
          <p:cNvSpPr/>
          <p:nvPr/>
        </p:nvSpPr>
        <p:spPr>
          <a:xfrm>
            <a:off x="8273684" y="2691319"/>
            <a:ext cx="2115453" cy="914400"/>
          </a:xfrm>
          <a:prstGeom prst="wedgeRectCallout">
            <a:avLst>
              <a:gd name="adj1" fmla="val -100847"/>
              <a:gd name="adj2" fmla="val -81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 </a:t>
            </a:r>
          </a:p>
          <a:p>
            <a:pPr algn="ctr"/>
            <a:r>
              <a:rPr lang="en-US" smtClean="0"/>
              <a:t>(h100,w100)</a:t>
            </a:r>
          </a:p>
          <a:p>
            <a:pPr algn="ctr"/>
            <a:r>
              <a:rPr lang="en-US" smtClean="0"/>
              <a:t>Card</a:t>
            </a:r>
            <a:endParaRPr lang="en-US"/>
          </a:p>
        </p:txBody>
      </p:sp>
      <p:sp>
        <p:nvSpPr>
          <p:cNvPr id="30" name="Rectangular Callout 29"/>
          <p:cNvSpPr/>
          <p:nvPr/>
        </p:nvSpPr>
        <p:spPr>
          <a:xfrm>
            <a:off x="9139446" y="22860"/>
            <a:ext cx="2045022" cy="914400"/>
          </a:xfrm>
          <a:prstGeom prst="wedgeRectCallout">
            <a:avLst>
              <a:gd name="adj1" fmla="val -122613"/>
              <a:gd name="adj2" fmla="val 8119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Badge</a:t>
            </a:r>
          </a:p>
          <a:p>
            <a:pPr algn="ctr"/>
            <a:r>
              <a:rPr lang="en-US" smtClean="0"/>
              <a:t>Actor/IconButton</a:t>
            </a:r>
          </a:p>
          <a:p>
            <a:pPr algn="ctr"/>
            <a:r>
              <a:rPr lang="en-US" smtClean="0"/>
              <a:t>(later)</a:t>
            </a:r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1729125" y="1715635"/>
            <a:ext cx="2115453" cy="914400"/>
          </a:xfrm>
          <a:prstGeom prst="wedgeRectCallout">
            <a:avLst>
              <a:gd name="adj1" fmla="val 103321"/>
              <a:gd name="adj2" fmla="val -57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Column</a:t>
            </a:r>
          </a:p>
          <a:p>
            <a:pPr marL="285750" indent="-285750" algn="ctr">
              <a:buFontTx/>
              <a:buChar char="-"/>
            </a:pPr>
            <a:r>
              <a:rPr lang="en-US" smtClean="0"/>
              <a:t>Text1</a:t>
            </a:r>
          </a:p>
          <a:p>
            <a:pPr marL="285750" indent="-285750" algn="ctr">
              <a:buFontTx/>
              <a:buChar char="-"/>
            </a:pPr>
            <a:r>
              <a:rPr lang="en-US" smtClean="0"/>
              <a:t>Text2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1200" y="3056467"/>
            <a:ext cx="3378977" cy="152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1200" y="3148519"/>
            <a:ext cx="3372363" cy="127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4763" y="3240571"/>
            <a:ext cx="1034038" cy="1094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80799" y="3240571"/>
            <a:ext cx="1034038" cy="1094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4867" y="4728931"/>
            <a:ext cx="402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Container (height=100)</a:t>
            </a:r>
          </a:p>
          <a:p>
            <a:r>
              <a:rPr lang="en-US" smtClean="0"/>
              <a:t>ListView</a:t>
            </a:r>
          </a:p>
          <a:p>
            <a:r>
              <a:rPr lang="en-US"/>
              <a:t>	</a:t>
            </a:r>
            <a:r>
              <a:rPr lang="en-US" smtClean="0"/>
              <a:t>Container (height=100,width=100)</a:t>
            </a:r>
          </a:p>
          <a:p>
            <a:r>
              <a:rPr lang="en-US"/>
              <a:t>	</a:t>
            </a:r>
            <a:r>
              <a:rPr lang="en-US" smtClean="0"/>
              <a:t>	Card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31333" y="3479800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Icon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31333" y="3818467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Texg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65371" y="3421053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Icon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65371" y="3759720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Texg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66835" y="3236421"/>
            <a:ext cx="1034038" cy="1094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51407" y="3416903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Icon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051407" y="3755570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Texg</a:t>
            </a:r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619599" y="3312212"/>
            <a:ext cx="3555563" cy="210031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EP25-2</a:t>
            </a:r>
            <a:r>
              <a:rPr lang="en-US"/>
              <a:t/>
            </a:r>
            <a:br>
              <a:rPr lang="en-US"/>
            </a:br>
            <a:r>
              <a:rPr lang="en-US" sz="5300" smtClean="0"/>
              <a:t>User Interface:</a:t>
            </a:r>
            <a:r>
              <a:rPr lang="en-US" smtClean="0"/>
              <a:t> Search Menu Page</a:t>
            </a:r>
            <a:br>
              <a:rPr lang="en-US" smtClean="0"/>
            </a:br>
            <a:r>
              <a:rPr lang="en-US" sz="2700" smtClean="0"/>
              <a:t>Case Study “Restantant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4</a:t>
            </a:r>
            <a:r>
              <a:rPr lang="en-US" smtClean="0"/>
              <a:t> Aug 2020</a:t>
            </a:r>
          </a:p>
          <a:p>
            <a:r>
              <a:rPr lang="en-US" smtClean="0"/>
              <a:t>Day#15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1039528"/>
            <a:ext cx="3575580" cy="55727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DESIGN EP25-2</a:t>
            </a:r>
            <a:endParaRPr lang="en-US" sz="5400"/>
          </a:p>
        </p:txBody>
      </p:sp>
      <p:sp>
        <p:nvSpPr>
          <p:cNvPr id="24" name="Rectangle 23"/>
          <p:cNvSpPr/>
          <p:nvPr/>
        </p:nvSpPr>
        <p:spPr>
          <a:xfrm>
            <a:off x="4129087" y="2807962"/>
            <a:ext cx="3788228" cy="380431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8362586" y="3488678"/>
            <a:ext cx="2115453" cy="674451"/>
          </a:xfrm>
          <a:prstGeom prst="wedgeRectCallout">
            <a:avLst>
              <a:gd name="adj1" fmla="val -82453"/>
              <a:gd name="adj2" fmla="val -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ListView (Vetical)</a:t>
            </a:r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8203701" y="5184533"/>
            <a:ext cx="2115453" cy="674451"/>
          </a:xfrm>
          <a:prstGeom prst="wedgeRectCallout">
            <a:avLst>
              <a:gd name="adj1" fmla="val -82453"/>
              <a:gd name="adj2" fmla="val -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Container/Card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612" y="2217907"/>
            <a:ext cx="3806757" cy="14980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4937" y="2363001"/>
            <a:ext cx="924808" cy="1125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273679" y="2363000"/>
            <a:ext cx="1242542" cy="1125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Row(Text1, 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Description</a:t>
            </a:r>
            <a:endParaRPr lang="en-US" sz="1400"/>
          </a:p>
        </p:txBody>
      </p:sp>
      <p:sp>
        <p:nvSpPr>
          <p:cNvPr id="47" name="Rectangle 46"/>
          <p:cNvSpPr/>
          <p:nvPr/>
        </p:nvSpPr>
        <p:spPr>
          <a:xfrm>
            <a:off x="2564213" y="2363000"/>
            <a:ext cx="1278487" cy="1125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mtClean="0"/>
              <a:t>Row (icon, text, icon)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mtClean="0"/>
              <a:t>RaisedButton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40987" y="1815830"/>
            <a:ext cx="1608307" cy="3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" y="0"/>
            <a:ext cx="12144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78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895</TotalTime>
  <Words>172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Rockwell</vt:lpstr>
      <vt:lpstr>Wingdings</vt:lpstr>
      <vt:lpstr>Atlas</vt:lpstr>
      <vt:lpstr>EP25-1 User Interface: Search Menu Page Case Study “Restantant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PowerPoint Presentation</vt:lpstr>
      <vt:lpstr>EP25-2 User Interface: Search Menu Page Case Study “Restantant E-menu” ระบบสั่งอาหารผ่านมือถือ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60</cp:revision>
  <dcterms:created xsi:type="dcterms:W3CDTF">2020-07-26T15:09:54Z</dcterms:created>
  <dcterms:modified xsi:type="dcterms:W3CDTF">2020-08-04T17:02:21Z</dcterms:modified>
</cp:coreProperties>
</file>