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8"/>
  </p:notesMasterIdLst>
  <p:sldIdLst>
    <p:sldId id="256" r:id="rId2"/>
    <p:sldId id="261" r:id="rId3"/>
    <p:sldId id="259" r:id="rId4"/>
    <p:sldId id="262" r:id="rId5"/>
    <p:sldId id="263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7" autoAdjust="0"/>
    <p:restoredTop sz="94660"/>
  </p:normalViewPr>
  <p:slideViewPr>
    <p:cSldViewPr snapToGrid="0">
      <p:cViewPr>
        <p:scale>
          <a:sx n="66" d="100"/>
          <a:sy n="66" d="100"/>
        </p:scale>
        <p:origin x="128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08/05/2020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CE2E-F813-4AA2-B2C8-B8D24857D98F}" type="datetime1">
              <a:rPr lang="en-US" smtClean="0"/>
              <a:t>08/05/2020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647A3-8332-4429-980D-FD6EF9D2D7C4}" type="datetime1">
              <a:rPr lang="en-US" smtClean="0"/>
              <a:t>08/05/2020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2E81-026D-47B4-B20F-8E4F7B9B159D}" type="datetime1">
              <a:rPr lang="en-US" smtClean="0"/>
              <a:t>08/05/2020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71E982-3542-41A7-88E0-BF1364864F81}" type="datetime1">
              <a:rPr lang="en-US" smtClean="0"/>
              <a:t>08/05/2020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127849-8B7A-4F3B-96F6-39982B595630}" type="datetime1">
              <a:rPr lang="en-US" smtClean="0"/>
              <a:t>08/05/2020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6C9A6D-D5D5-47CD-B3E5-EECB70105E0C}" type="datetime1">
              <a:rPr lang="en-US" smtClean="0"/>
              <a:t>08/05/2020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22F-FA27-41EA-8ECC-4C789CF13030}" type="datetime1">
              <a:rPr lang="en-US" smtClean="0"/>
              <a:t>08/05/2020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FD3F47-8BD9-4662-8B12-27904513C229}" type="datetime1">
              <a:rPr lang="en-US" smtClean="0"/>
              <a:t>08/05/2020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9335-646A-4B32-8528-F135E300422B}" type="datetime1">
              <a:rPr lang="en-US" smtClean="0"/>
              <a:t>08/05/2020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FD018E-51A2-45CC-B669-772B14315D4F}" type="datetime1">
              <a:rPr lang="en-US" smtClean="0"/>
              <a:t>08/05/2020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9C1A-989C-48BB-A386-E42AD5614752}" type="datetime1">
              <a:rPr lang="en-US" smtClean="0"/>
              <a:t>08/05/2020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EP26-1</a:t>
            </a:r>
            <a:r>
              <a:rPr lang="en-US"/>
              <a:t/>
            </a:r>
            <a:br>
              <a:rPr lang="en-US"/>
            </a:br>
            <a:r>
              <a:rPr lang="en-US" sz="5300" smtClean="0"/>
              <a:t>User Interface:</a:t>
            </a:r>
            <a:r>
              <a:rPr lang="en-US" smtClean="0"/>
              <a:t> </a:t>
            </a:r>
            <a:r>
              <a:rPr lang="en-US" smtClean="0"/>
              <a:t>Food Menu Detail</a:t>
            </a:r>
            <a:r>
              <a:rPr lang="en-US"/>
              <a:t/>
            </a:r>
            <a:br>
              <a:rPr lang="en-US"/>
            </a:br>
            <a:r>
              <a:rPr lang="en-US" sz="2700" smtClean="0"/>
              <a:t>Case </a:t>
            </a:r>
            <a:r>
              <a:rPr lang="en-US" sz="2700" smtClean="0"/>
              <a:t>Study “Restantant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5</a:t>
            </a:r>
            <a:r>
              <a:rPr lang="en-US" smtClean="0"/>
              <a:t> </a:t>
            </a:r>
            <a:r>
              <a:rPr lang="en-US" smtClean="0"/>
              <a:t>Aug 2020</a:t>
            </a:r>
          </a:p>
          <a:p>
            <a:r>
              <a:rPr lang="en-US" smtClean="0"/>
              <a:t>Day#16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What are Widgets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Target: </a:t>
            </a:r>
            <a:r>
              <a:rPr lang="th-TH" sz="3600" smtClean="0"/>
              <a:t>สำหรับผู้ที่ต้องการฝึกพัฒนาสำหรับใช้งานจริง </a:t>
            </a:r>
            <a:r>
              <a:rPr lang="en-US" sz="3600" smtClean="0"/>
              <a:t>App</a:t>
            </a:r>
            <a:r>
              <a:rPr lang="th-TH" sz="3600" smtClean="0"/>
              <a:t> ด้วย </a:t>
            </a:r>
            <a:r>
              <a:rPr lang="en-US" sz="3600" smtClean="0"/>
              <a:t>Flutter 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Use Case in EP21-2</a:t>
            </a:r>
            <a:endParaRPr lang="en-US" sz="5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9440" y="1720890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9440" y="2090222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3929" y="2459554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8432" y="2828886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82066" y="3408668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5" y="93665"/>
            <a:ext cx="10668001" cy="6281419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>
          <a:xfrm>
            <a:off x="7814997" y="1378430"/>
            <a:ext cx="2402430" cy="374847"/>
          </a:xfrm>
          <a:prstGeom prst="wedgeRectCallout">
            <a:avLst>
              <a:gd name="adj1" fmla="val -78981"/>
              <a:gd name="adj2" fmla="val -71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AppBar/Scaffold</a:t>
            </a:r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7893562" y="2577548"/>
            <a:ext cx="2402430" cy="374847"/>
          </a:xfrm>
          <a:prstGeom prst="wedgeRectCallout">
            <a:avLst>
              <a:gd name="adj1" fmla="val -60541"/>
              <a:gd name="adj2" fmla="val -1477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Image</a:t>
            </a: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138057" y="5267287"/>
            <a:ext cx="2402430" cy="374847"/>
          </a:xfrm>
          <a:prstGeom prst="wedgeRectCallout">
            <a:avLst>
              <a:gd name="adj1" fmla="val -22243"/>
              <a:gd name="adj2" fmla="val -1162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RaisedButton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7893562" y="4796340"/>
            <a:ext cx="2402430" cy="567050"/>
          </a:xfrm>
          <a:prstGeom prst="wedgeRectCallout">
            <a:avLst>
              <a:gd name="adj1" fmla="val -78508"/>
              <a:gd name="adj2" fmla="val -1827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Row</a:t>
            </a:r>
          </a:p>
          <a:p>
            <a:pPr algn="ctr"/>
            <a:r>
              <a:rPr lang="en-US" smtClean="0"/>
              <a:t>Icons &amp; Text &amp; Icon</a:t>
            </a: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2902226" y="4179616"/>
            <a:ext cx="2402430" cy="914897"/>
          </a:xfrm>
          <a:prstGeom prst="wedgeRectCallout">
            <a:avLst>
              <a:gd name="adj1" fmla="val 58845"/>
              <a:gd name="adj2" fmla="val -7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Column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mtClean="0"/>
              <a:t>Text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mtClean="0"/>
              <a:t>Text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87811" y="1378430"/>
            <a:ext cx="1692492" cy="26182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87811" y="1885594"/>
            <a:ext cx="1692492" cy="823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IMAGE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87811" y="2687555"/>
            <a:ext cx="1692492" cy="528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87811" y="3728936"/>
            <a:ext cx="1692492" cy="2649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RAISEDBUTTON</a:t>
            </a:r>
            <a:endParaRPr lang="en-US" sz="1200"/>
          </a:p>
        </p:txBody>
      </p:sp>
      <p:sp>
        <p:nvSpPr>
          <p:cNvPr id="13" name="Rectangle 12"/>
          <p:cNvSpPr/>
          <p:nvPr/>
        </p:nvSpPr>
        <p:spPr>
          <a:xfrm>
            <a:off x="10466376" y="2764971"/>
            <a:ext cx="454309" cy="137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66376" y="2947966"/>
            <a:ext cx="454309" cy="137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220751" y="2890784"/>
            <a:ext cx="229127" cy="125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505698" y="2890782"/>
            <a:ext cx="229127" cy="125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766979" y="2896614"/>
            <a:ext cx="229127" cy="125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15245" y="2709123"/>
            <a:ext cx="713687" cy="45436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120121" y="2709123"/>
            <a:ext cx="960182" cy="45436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492479" y="1524718"/>
            <a:ext cx="16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1039528"/>
            <a:ext cx="3575580" cy="55727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UI DESIGN EP25-1</a:t>
            </a:r>
            <a:endParaRPr lang="en-US" sz="5400"/>
          </a:p>
        </p:txBody>
      </p:sp>
      <p:sp>
        <p:nvSpPr>
          <p:cNvPr id="15" name="Rectangle 14"/>
          <p:cNvSpPr/>
          <p:nvPr/>
        </p:nvSpPr>
        <p:spPr>
          <a:xfrm>
            <a:off x="4083563" y="1118862"/>
            <a:ext cx="3788228" cy="138011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8273686" y="1232171"/>
            <a:ext cx="2115453" cy="674451"/>
          </a:xfrm>
          <a:prstGeom prst="wedgeRectCallout">
            <a:avLst>
              <a:gd name="adj1" fmla="val -82453"/>
              <a:gd name="adj2" fmla="val -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Appbar/scaffold</a:t>
            </a:r>
            <a:endParaRPr lang="en-US"/>
          </a:p>
        </p:txBody>
      </p:sp>
      <p:sp>
        <p:nvSpPr>
          <p:cNvPr id="28" name="Rectangular Callout 27"/>
          <p:cNvSpPr/>
          <p:nvPr/>
        </p:nvSpPr>
        <p:spPr>
          <a:xfrm>
            <a:off x="8273685" y="1961745"/>
            <a:ext cx="2115453" cy="674451"/>
          </a:xfrm>
          <a:prstGeom prst="wedgeRectCallout">
            <a:avLst>
              <a:gd name="adj1" fmla="val -81227"/>
              <a:gd name="adj2" fmla="val -17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ListView (horizontal)</a:t>
            </a:r>
            <a:endParaRPr lang="en-US"/>
          </a:p>
        </p:txBody>
      </p:sp>
      <p:sp>
        <p:nvSpPr>
          <p:cNvPr id="29" name="Rectangular Callout 28"/>
          <p:cNvSpPr/>
          <p:nvPr/>
        </p:nvSpPr>
        <p:spPr>
          <a:xfrm>
            <a:off x="8273684" y="2691319"/>
            <a:ext cx="2115453" cy="914400"/>
          </a:xfrm>
          <a:prstGeom prst="wedgeRectCallout">
            <a:avLst>
              <a:gd name="adj1" fmla="val -100847"/>
              <a:gd name="adj2" fmla="val -81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Container </a:t>
            </a:r>
          </a:p>
          <a:p>
            <a:pPr algn="ctr"/>
            <a:r>
              <a:rPr lang="en-US" smtClean="0"/>
              <a:t>(h100,w100)</a:t>
            </a:r>
          </a:p>
          <a:p>
            <a:pPr algn="ctr"/>
            <a:r>
              <a:rPr lang="en-US" smtClean="0"/>
              <a:t>Card</a:t>
            </a:r>
            <a:endParaRPr lang="en-US"/>
          </a:p>
        </p:txBody>
      </p:sp>
      <p:sp>
        <p:nvSpPr>
          <p:cNvPr id="30" name="Rectangular Callout 29"/>
          <p:cNvSpPr/>
          <p:nvPr/>
        </p:nvSpPr>
        <p:spPr>
          <a:xfrm>
            <a:off x="9139446" y="22860"/>
            <a:ext cx="2045022" cy="914400"/>
          </a:xfrm>
          <a:prstGeom prst="wedgeRectCallout">
            <a:avLst>
              <a:gd name="adj1" fmla="val -122613"/>
              <a:gd name="adj2" fmla="val 8119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Badge</a:t>
            </a:r>
          </a:p>
          <a:p>
            <a:pPr algn="ctr"/>
            <a:r>
              <a:rPr lang="en-US" smtClean="0"/>
              <a:t>Actor/IconButton</a:t>
            </a:r>
          </a:p>
          <a:p>
            <a:pPr algn="ctr"/>
            <a:r>
              <a:rPr lang="en-US" smtClean="0"/>
              <a:t>(later)</a:t>
            </a:r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1729125" y="1715635"/>
            <a:ext cx="2115453" cy="914400"/>
          </a:xfrm>
          <a:prstGeom prst="wedgeRectCallout">
            <a:avLst>
              <a:gd name="adj1" fmla="val 103321"/>
              <a:gd name="adj2" fmla="val -57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Column</a:t>
            </a:r>
          </a:p>
          <a:p>
            <a:pPr marL="285750" indent="-285750" algn="ctr">
              <a:buFontTx/>
              <a:buChar char="-"/>
            </a:pPr>
            <a:r>
              <a:rPr lang="en-US" smtClean="0"/>
              <a:t>Text1</a:t>
            </a:r>
          </a:p>
          <a:p>
            <a:pPr marL="285750" indent="-285750" algn="ctr">
              <a:buFontTx/>
              <a:buChar char="-"/>
            </a:pPr>
            <a:r>
              <a:rPr lang="en-US" smtClean="0"/>
              <a:t>Text2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1200" y="3056467"/>
            <a:ext cx="3378977" cy="152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1200" y="3148519"/>
            <a:ext cx="3372363" cy="127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94763" y="3240571"/>
            <a:ext cx="1034038" cy="1094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80799" y="3240571"/>
            <a:ext cx="1034038" cy="1094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4867" y="4728931"/>
            <a:ext cx="402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Container (height=100)</a:t>
            </a:r>
          </a:p>
          <a:p>
            <a:r>
              <a:rPr lang="en-US" smtClean="0"/>
              <a:t>ListView</a:t>
            </a:r>
          </a:p>
          <a:p>
            <a:r>
              <a:rPr lang="en-US"/>
              <a:t>	</a:t>
            </a:r>
            <a:r>
              <a:rPr lang="en-US" smtClean="0"/>
              <a:t>Container (height=100,width=100)</a:t>
            </a:r>
          </a:p>
          <a:p>
            <a:r>
              <a:rPr lang="en-US"/>
              <a:t>	</a:t>
            </a:r>
            <a:r>
              <a:rPr lang="en-US" smtClean="0"/>
              <a:t>	Card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31333" y="3479800"/>
            <a:ext cx="79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Icon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31333" y="3818467"/>
            <a:ext cx="79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Texg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65371" y="3421053"/>
            <a:ext cx="79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Icon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965371" y="3759720"/>
            <a:ext cx="79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Texg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66835" y="3236421"/>
            <a:ext cx="1034038" cy="1094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51407" y="3416903"/>
            <a:ext cx="79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Icon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051407" y="3755570"/>
            <a:ext cx="79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Texg</a:t>
            </a:r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619599" y="3312212"/>
            <a:ext cx="3555563" cy="210031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1981200"/>
            <a:ext cx="32194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787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963</TotalTime>
  <Words>126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Angsana New</vt:lpstr>
      <vt:lpstr>Arial</vt:lpstr>
      <vt:lpstr>Calibri</vt:lpstr>
      <vt:lpstr>Calibri Light</vt:lpstr>
      <vt:lpstr>Cordia New</vt:lpstr>
      <vt:lpstr>Rockwell</vt:lpstr>
      <vt:lpstr>Wingdings</vt:lpstr>
      <vt:lpstr>Atlas</vt:lpstr>
      <vt:lpstr>EP26-1 User Interface: Food Menu Detail Case Study “Restantant E-menu” ระบบสั่งอาหารผ่านมือถือ</vt:lpstr>
      <vt:lpstr>CONTENT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64</cp:revision>
  <dcterms:created xsi:type="dcterms:W3CDTF">2020-07-26T15:09:54Z</dcterms:created>
  <dcterms:modified xsi:type="dcterms:W3CDTF">2020-08-04T18:13:14Z</dcterms:modified>
</cp:coreProperties>
</file>