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8"/>
  </p:notesMasterIdLst>
  <p:sldIdLst>
    <p:sldId id="256" r:id="rId2"/>
    <p:sldId id="261" r:id="rId3"/>
    <p:sldId id="259" r:id="rId4"/>
    <p:sldId id="263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37" autoAdjust="0"/>
    <p:restoredTop sz="94660"/>
  </p:normalViewPr>
  <p:slideViewPr>
    <p:cSldViewPr snapToGrid="0">
      <p:cViewPr>
        <p:scale>
          <a:sx n="66" d="100"/>
          <a:sy n="66" d="100"/>
        </p:scale>
        <p:origin x="195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08/06/2020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CE2E-F813-4AA2-B2C8-B8D24857D98F}" type="datetime1">
              <a:rPr lang="en-US" smtClean="0"/>
              <a:t>08/06/2020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07647A3-8332-4429-980D-FD6EF9D2D7C4}" type="datetime1">
              <a:rPr lang="en-US" smtClean="0"/>
              <a:t>08/06/2020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2E81-026D-47B4-B20F-8E4F7B9B159D}" type="datetime1">
              <a:rPr lang="en-US" smtClean="0"/>
              <a:t>08/06/2020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571E982-3542-41A7-88E0-BF1364864F81}" type="datetime1">
              <a:rPr lang="en-US" smtClean="0"/>
              <a:t>08/06/2020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D127849-8B7A-4F3B-96F6-39982B595630}" type="datetime1">
              <a:rPr lang="en-US" smtClean="0"/>
              <a:t>08/06/2020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3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6C9A6D-D5D5-47CD-B3E5-EECB70105E0C}" type="datetime1">
              <a:rPr lang="en-US" smtClean="0"/>
              <a:t>08/06/2020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5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22F-FA27-41EA-8ECC-4C789CF13030}" type="datetime1">
              <a:rPr lang="en-US" smtClean="0"/>
              <a:t>08/06/2020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FD3F47-8BD9-4662-8B12-27904513C229}" type="datetime1">
              <a:rPr lang="en-US" smtClean="0"/>
              <a:t>08/06/2020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9335-646A-4B32-8528-F135E300422B}" type="datetime1">
              <a:rPr lang="en-US" smtClean="0"/>
              <a:t>08/06/2020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54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0FD018E-51A2-45CC-B669-772B14315D4F}" type="datetime1">
              <a:rPr lang="en-US" smtClean="0"/>
              <a:t>08/06/2020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9C1A-989C-48BB-A386-E42AD5614752}" type="datetime1">
              <a:rPr lang="en-US" smtClean="0"/>
              <a:t>08/06/2020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EP27-1</a:t>
            </a:r>
            <a:r>
              <a:rPr lang="en-US"/>
              <a:t/>
            </a:r>
            <a:br>
              <a:rPr lang="en-US"/>
            </a:br>
            <a:r>
              <a:rPr lang="en-US" sz="5300" smtClean="0"/>
              <a:t>User </a:t>
            </a:r>
            <a:r>
              <a:rPr lang="en-US" sz="5300" smtClean="0"/>
              <a:t>Interface: View Order</a:t>
            </a:r>
            <a:r>
              <a:rPr lang="en-US"/>
              <a:t/>
            </a:r>
            <a:br>
              <a:rPr lang="en-US"/>
            </a:br>
            <a:r>
              <a:rPr lang="en-US" sz="2700" smtClean="0"/>
              <a:t>Case </a:t>
            </a:r>
            <a:r>
              <a:rPr lang="en-US" sz="2700" smtClean="0"/>
              <a:t>Study “Restantant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6</a:t>
            </a:r>
            <a:r>
              <a:rPr lang="en-US" smtClean="0"/>
              <a:t> </a:t>
            </a:r>
            <a:r>
              <a:rPr lang="en-US" smtClean="0"/>
              <a:t>Aug 2020</a:t>
            </a:r>
          </a:p>
          <a:p>
            <a:r>
              <a:rPr lang="en-US" smtClean="0"/>
              <a:t>Day#17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What are Widgets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Target: </a:t>
            </a:r>
            <a:r>
              <a:rPr lang="th-TH" sz="3600" smtClean="0"/>
              <a:t>สำหรับผู้ที่ต้องการฝึกพัฒนาสำหรับใช้งานจริง </a:t>
            </a:r>
            <a:r>
              <a:rPr lang="en-US" sz="3600" smtClean="0"/>
              <a:t>App</a:t>
            </a:r>
            <a:r>
              <a:rPr lang="th-TH" sz="3600" smtClean="0"/>
              <a:t> ด้วย </a:t>
            </a:r>
            <a:r>
              <a:rPr lang="en-US" sz="3600" smtClean="0"/>
              <a:t>Flutter 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Use Case in EP21-2</a:t>
            </a:r>
            <a:endParaRPr lang="en-US" sz="5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9440" y="1720890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89440" y="2090222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3929" y="2459554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8432" y="2828886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82066" y="3408668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33861" y="3778000"/>
            <a:ext cx="4969" cy="14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94613" y="3538330"/>
            <a:ext cx="441344" cy="42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1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UI DIAGRAM</a:t>
            </a:r>
            <a:endParaRPr lang="en-US" sz="5400"/>
          </a:p>
        </p:txBody>
      </p:sp>
      <p:sp>
        <p:nvSpPr>
          <p:cNvPr id="4" name="Rectangle 3"/>
          <p:cNvSpPr/>
          <p:nvPr/>
        </p:nvSpPr>
        <p:spPr>
          <a:xfrm>
            <a:off x="1434164" y="2319688"/>
            <a:ext cx="1973179" cy="315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14850" y="2319688"/>
            <a:ext cx="492493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82291" y="2319688"/>
            <a:ext cx="143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Menu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90160" y="2319688"/>
            <a:ext cx="1973179" cy="315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70846" y="2319688"/>
            <a:ext cx="492493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38287" y="2319688"/>
            <a:ext cx="143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View Order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3407343" y="3898232"/>
            <a:ext cx="1682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38287" y="2858703"/>
            <a:ext cx="1925052" cy="539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38287" y="3445844"/>
            <a:ext cx="1925052" cy="539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44703" y="4055807"/>
            <a:ext cx="1925052" cy="539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43901" y="4864329"/>
            <a:ext cx="1925052" cy="539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1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Maintain Menu (New, Edit)</a:t>
            </a:r>
            <a:endParaRPr lang="en-US" sz="5400"/>
          </a:p>
        </p:txBody>
      </p:sp>
      <p:sp>
        <p:nvSpPr>
          <p:cNvPr id="7" name="Rectangle 6"/>
          <p:cNvSpPr/>
          <p:nvPr/>
        </p:nvSpPr>
        <p:spPr>
          <a:xfrm>
            <a:off x="949077" y="1338249"/>
            <a:ext cx="2882347" cy="4576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9077" y="1640402"/>
            <a:ext cx="2877383" cy="821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47144" y="1640402"/>
            <a:ext cx="2197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Pork Fried Rice</a:t>
            </a:r>
          </a:p>
          <a:p>
            <a:r>
              <a:rPr lang="th-TH" sz="1000" smtClean="0"/>
              <a:t>ข้าวผัดหมู</a:t>
            </a:r>
            <a:r>
              <a:rPr lang="en-US" sz="1000" smtClean="0"/>
              <a:t>			</a:t>
            </a:r>
            <a:endParaRPr lang="th-TH" sz="100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258826" y="2087229"/>
            <a:ext cx="33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093194" y="1498770"/>
            <a:ext cx="256623" cy="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9817" y="1314104"/>
            <a:ext cx="212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View Order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69557" y="5580938"/>
            <a:ext cx="2844473" cy="2832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Make Order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49078" y="4986247"/>
            <a:ext cx="2877382" cy="5463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91541" y="1952643"/>
            <a:ext cx="124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$400</a:t>
            </a:r>
            <a:endParaRPr lang="th-TH" sz="1000" smtClean="0"/>
          </a:p>
        </p:txBody>
      </p:sp>
      <p:sp>
        <p:nvSpPr>
          <p:cNvPr id="38" name="Flowchart: Process 37"/>
          <p:cNvSpPr/>
          <p:nvPr/>
        </p:nvSpPr>
        <p:spPr>
          <a:xfrm>
            <a:off x="3028017" y="2108394"/>
            <a:ext cx="211667" cy="1942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-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3532588" y="2108394"/>
            <a:ext cx="211667" cy="1942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91541" y="2087006"/>
            <a:ext cx="988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Status: Ordering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08036" y="5143574"/>
            <a:ext cx="858526" cy="283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Payment</a:t>
            </a:r>
            <a:endParaRPr 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1083749" y="4876928"/>
            <a:ext cx="1824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smtClean="0"/>
          </a:p>
          <a:p>
            <a:pPr algn="r"/>
            <a:r>
              <a:rPr lang="en-US" sz="900" smtClean="0"/>
              <a:t>Price</a:t>
            </a:r>
            <a:r>
              <a:rPr lang="en-US" sz="900"/>
              <a:t>: </a:t>
            </a:r>
            <a:r>
              <a:rPr lang="en-US" sz="900"/>
              <a:t>$</a:t>
            </a:r>
            <a:r>
              <a:rPr lang="en-US" sz="900" smtClean="0"/>
              <a:t>400</a:t>
            </a:r>
          </a:p>
          <a:p>
            <a:pPr algn="r"/>
            <a:r>
              <a:rPr lang="en-US" sz="900" smtClean="0"/>
              <a:t>Discount: $40</a:t>
            </a:r>
          </a:p>
          <a:p>
            <a:pPr algn="r"/>
            <a:r>
              <a:rPr lang="en-US" sz="900" smtClean="0"/>
              <a:t>Total Price: $360</a:t>
            </a:r>
            <a:endParaRPr lang="en-US" sz="900"/>
          </a:p>
          <a:p>
            <a:pPr algn="r"/>
            <a:endParaRPr lang="en-US" sz="900"/>
          </a:p>
        </p:txBody>
      </p:sp>
      <p:sp>
        <p:nvSpPr>
          <p:cNvPr id="42" name="TextBox 41"/>
          <p:cNvSpPr txBox="1"/>
          <p:nvPr/>
        </p:nvSpPr>
        <p:spPr>
          <a:xfrm>
            <a:off x="949077" y="2264670"/>
            <a:ext cx="14760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Remark:  No spicy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49077" y="2503192"/>
            <a:ext cx="2877383" cy="821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557020" y="2497887"/>
            <a:ext cx="2197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Pork Fried Rice</a:t>
            </a:r>
          </a:p>
          <a:p>
            <a:r>
              <a:rPr lang="th-TH" sz="1000" smtClean="0"/>
              <a:t>ข้าวผัดหมู</a:t>
            </a:r>
            <a:r>
              <a:rPr lang="en-US" sz="1000" smtClean="0"/>
              <a:t>			</a:t>
            </a:r>
            <a:endParaRPr lang="th-TH" sz="1000" smtClean="0"/>
          </a:p>
        </p:txBody>
      </p:sp>
      <p:sp>
        <p:nvSpPr>
          <p:cNvPr id="45" name="TextBox 44"/>
          <p:cNvSpPr txBox="1"/>
          <p:nvPr/>
        </p:nvSpPr>
        <p:spPr>
          <a:xfrm>
            <a:off x="3258826" y="2950019"/>
            <a:ext cx="33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  <p:sp>
        <p:nvSpPr>
          <p:cNvPr id="46" name="TextBox 45"/>
          <p:cNvSpPr txBox="1"/>
          <p:nvPr/>
        </p:nvSpPr>
        <p:spPr>
          <a:xfrm>
            <a:off x="1591541" y="2815433"/>
            <a:ext cx="124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$400</a:t>
            </a:r>
            <a:endParaRPr lang="th-TH" sz="1000"/>
          </a:p>
        </p:txBody>
      </p:sp>
      <p:sp>
        <p:nvSpPr>
          <p:cNvPr id="47" name="Flowchart: Process 46"/>
          <p:cNvSpPr/>
          <p:nvPr/>
        </p:nvSpPr>
        <p:spPr>
          <a:xfrm>
            <a:off x="3028017" y="2971184"/>
            <a:ext cx="211667" cy="1942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-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3532588" y="2971184"/>
            <a:ext cx="211667" cy="1942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91541" y="2949796"/>
            <a:ext cx="988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Status: Cooking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49077" y="3127460"/>
            <a:ext cx="14760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Remark:  No spicy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61507" y="3388691"/>
            <a:ext cx="2864953" cy="821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569450" y="3383386"/>
            <a:ext cx="2197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Pork Fried Rice</a:t>
            </a:r>
          </a:p>
          <a:p>
            <a:r>
              <a:rPr lang="th-TH" sz="1000" smtClean="0"/>
              <a:t>ข้าวผัดหมู</a:t>
            </a:r>
            <a:r>
              <a:rPr lang="en-US" sz="1000" smtClean="0"/>
              <a:t>			</a:t>
            </a:r>
            <a:endParaRPr lang="th-TH" sz="1000" smtClean="0"/>
          </a:p>
        </p:txBody>
      </p:sp>
      <p:sp>
        <p:nvSpPr>
          <p:cNvPr id="53" name="TextBox 52"/>
          <p:cNvSpPr txBox="1"/>
          <p:nvPr/>
        </p:nvSpPr>
        <p:spPr>
          <a:xfrm>
            <a:off x="3271256" y="3835518"/>
            <a:ext cx="33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  <p:sp>
        <p:nvSpPr>
          <p:cNvPr id="54" name="TextBox 53"/>
          <p:cNvSpPr txBox="1"/>
          <p:nvPr/>
        </p:nvSpPr>
        <p:spPr>
          <a:xfrm>
            <a:off x="1603971" y="3700932"/>
            <a:ext cx="124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$400</a:t>
            </a:r>
            <a:endParaRPr lang="th-TH" sz="1000"/>
          </a:p>
        </p:txBody>
      </p:sp>
      <p:sp>
        <p:nvSpPr>
          <p:cNvPr id="55" name="Flowchart: Process 54"/>
          <p:cNvSpPr/>
          <p:nvPr/>
        </p:nvSpPr>
        <p:spPr>
          <a:xfrm>
            <a:off x="3040447" y="3856683"/>
            <a:ext cx="211667" cy="1942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-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3545018" y="3856683"/>
            <a:ext cx="211667" cy="1942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3971" y="3835295"/>
            <a:ext cx="988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Status: Ordered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61507" y="4012959"/>
            <a:ext cx="14760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Remark:  No spicy</a:t>
            </a:r>
          </a:p>
        </p:txBody>
      </p:sp>
      <p:pic>
        <p:nvPicPr>
          <p:cNvPr id="59" name="Picture 58" descr="File:Ic shopping cart 48px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96" y="1327815"/>
            <a:ext cx="323022" cy="323022"/>
          </a:xfrm>
          <a:prstGeom prst="rect">
            <a:avLst/>
          </a:prstGeom>
        </p:spPr>
      </p:pic>
      <p:sp>
        <p:nvSpPr>
          <p:cNvPr id="60" name="Flowchart: Connector 59"/>
          <p:cNvSpPr/>
          <p:nvPr/>
        </p:nvSpPr>
        <p:spPr>
          <a:xfrm>
            <a:off x="3582745" y="1296097"/>
            <a:ext cx="243715" cy="231037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61" name="Rectangular Callout 60"/>
          <p:cNvSpPr/>
          <p:nvPr/>
        </p:nvSpPr>
        <p:spPr>
          <a:xfrm>
            <a:off x="4363844" y="1338249"/>
            <a:ext cx="1383779" cy="535156"/>
          </a:xfrm>
          <a:prstGeom prst="wedgeRectCallout">
            <a:avLst>
              <a:gd name="adj1" fmla="val -84221"/>
              <a:gd name="adj2" fmla="val -2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AppBar</a:t>
            </a:r>
            <a:endParaRPr lang="en-US"/>
          </a:p>
        </p:txBody>
      </p:sp>
      <p:sp>
        <p:nvSpPr>
          <p:cNvPr id="62" name="Rectangular Callout 61"/>
          <p:cNvSpPr/>
          <p:nvPr/>
        </p:nvSpPr>
        <p:spPr>
          <a:xfrm>
            <a:off x="3941772" y="2218034"/>
            <a:ext cx="1805851" cy="535156"/>
          </a:xfrm>
          <a:prstGeom prst="wedgeRectCallout">
            <a:avLst>
              <a:gd name="adj1" fmla="val -55972"/>
              <a:gd name="adj2" fmla="val -31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ListView</a:t>
            </a:r>
          </a:p>
          <a:p>
            <a:pPr algn="ctr"/>
            <a:r>
              <a:rPr lang="en-US" smtClean="0"/>
              <a:t>Card</a:t>
            </a:r>
            <a:endParaRPr lang="en-US"/>
          </a:p>
        </p:txBody>
      </p:sp>
      <p:sp>
        <p:nvSpPr>
          <p:cNvPr id="63" name="Rectangular Callout 62"/>
          <p:cNvSpPr/>
          <p:nvPr/>
        </p:nvSpPr>
        <p:spPr>
          <a:xfrm>
            <a:off x="115343" y="1745348"/>
            <a:ext cx="1059331" cy="535156"/>
          </a:xfrm>
          <a:prstGeom prst="wedgeRectCallout">
            <a:avLst>
              <a:gd name="adj1" fmla="val 63866"/>
              <a:gd name="adj2" fmla="val -12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Image</a:t>
            </a:r>
            <a:endParaRPr lang="en-US"/>
          </a:p>
        </p:txBody>
      </p:sp>
      <p:sp>
        <p:nvSpPr>
          <p:cNvPr id="64" name="Rectangular Callout 63"/>
          <p:cNvSpPr/>
          <p:nvPr/>
        </p:nvSpPr>
        <p:spPr>
          <a:xfrm>
            <a:off x="4040324" y="5580938"/>
            <a:ext cx="1707299" cy="535156"/>
          </a:xfrm>
          <a:prstGeom prst="wedgeRectCallout">
            <a:avLst>
              <a:gd name="adj1" fmla="val -63361"/>
              <a:gd name="adj2" fmla="val -2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RaisedButton</a:t>
            </a:r>
            <a:endParaRPr lang="en-US"/>
          </a:p>
        </p:txBody>
      </p:sp>
      <p:sp>
        <p:nvSpPr>
          <p:cNvPr id="65" name="Rectangular Callout 64"/>
          <p:cNvSpPr/>
          <p:nvPr/>
        </p:nvSpPr>
        <p:spPr>
          <a:xfrm>
            <a:off x="4040324" y="4891683"/>
            <a:ext cx="1707299" cy="535156"/>
          </a:xfrm>
          <a:prstGeom prst="wedgeRectCallout">
            <a:avLst>
              <a:gd name="adj1" fmla="val -63424"/>
              <a:gd name="adj2" fmla="val 23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RaisedButton</a:t>
            </a:r>
            <a:endParaRPr lang="en-US"/>
          </a:p>
        </p:txBody>
      </p:sp>
      <p:sp>
        <p:nvSpPr>
          <p:cNvPr id="66" name="Rectangular Callout 65"/>
          <p:cNvSpPr/>
          <p:nvPr/>
        </p:nvSpPr>
        <p:spPr>
          <a:xfrm>
            <a:off x="4040324" y="3597593"/>
            <a:ext cx="1707300" cy="1139991"/>
          </a:xfrm>
          <a:prstGeom prst="wedgeRectCallout">
            <a:avLst>
              <a:gd name="adj1" fmla="val -116007"/>
              <a:gd name="adj2" fmla="val 70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Column</a:t>
            </a:r>
          </a:p>
          <a:p>
            <a:pPr marL="285750" indent="-285750" algn="ctr">
              <a:buFontTx/>
              <a:buChar char="-"/>
            </a:pPr>
            <a:r>
              <a:rPr lang="en-US" sz="1600" smtClean="0"/>
              <a:t>Text1</a:t>
            </a:r>
          </a:p>
          <a:p>
            <a:pPr marL="285750" indent="-285750" algn="ctr">
              <a:buFontTx/>
              <a:buChar char="-"/>
            </a:pPr>
            <a:r>
              <a:rPr lang="en-US" sz="1600" smtClean="0"/>
              <a:t>Text2</a:t>
            </a:r>
          </a:p>
          <a:p>
            <a:pPr marL="285750" indent="-285750" algn="ctr">
              <a:buFontTx/>
              <a:buChar char="-"/>
            </a:pPr>
            <a:r>
              <a:rPr lang="en-US" sz="1600" smtClean="0"/>
              <a:t>Text2</a:t>
            </a:r>
            <a:endParaRPr lang="en-US" sz="1600"/>
          </a:p>
        </p:txBody>
      </p:sp>
      <p:sp>
        <p:nvSpPr>
          <p:cNvPr id="67" name="Rectangle 66"/>
          <p:cNvSpPr/>
          <p:nvPr/>
        </p:nvSpPr>
        <p:spPr>
          <a:xfrm>
            <a:off x="7069873" y="1650837"/>
            <a:ext cx="2862147" cy="4727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076661" y="2012926"/>
            <a:ext cx="2862147" cy="3130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Column &gt; ListView &gt; Card &gt; Containner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069873" y="5183796"/>
            <a:ext cx="2810107" cy="6576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Column#2</a:t>
            </a: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076661" y="5848516"/>
            <a:ext cx="2862147" cy="5299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Column#3</a:t>
            </a:r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79814" y="6075739"/>
            <a:ext cx="2862147" cy="657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3" name="Rectangle 72"/>
          <p:cNvSpPr/>
          <p:nvPr/>
        </p:nvSpPr>
        <p:spPr>
          <a:xfrm>
            <a:off x="1699741" y="6282139"/>
            <a:ext cx="505523" cy="2816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r2</a:t>
            </a:r>
            <a:endParaRPr lang="en-US" sz="1600"/>
          </a:p>
        </p:txBody>
      </p:sp>
      <p:sp>
        <p:nvSpPr>
          <p:cNvPr id="74" name="Rectangle 73"/>
          <p:cNvSpPr/>
          <p:nvPr/>
        </p:nvSpPr>
        <p:spPr>
          <a:xfrm>
            <a:off x="1086018" y="6075739"/>
            <a:ext cx="505523" cy="498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r1</a:t>
            </a:r>
            <a:endParaRPr lang="en-US" sz="1600"/>
          </a:p>
        </p:txBody>
      </p:sp>
      <p:sp>
        <p:nvSpPr>
          <p:cNvPr id="75" name="Rectangle 74"/>
          <p:cNvSpPr/>
          <p:nvPr/>
        </p:nvSpPr>
        <p:spPr>
          <a:xfrm>
            <a:off x="3316222" y="6244603"/>
            <a:ext cx="505523" cy="344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r3</a:t>
            </a:r>
            <a:endParaRPr lang="en-US" sz="1600"/>
          </a:p>
        </p:txBody>
      </p:sp>
      <p:sp>
        <p:nvSpPr>
          <p:cNvPr id="76" name="Rectangle 75"/>
          <p:cNvSpPr/>
          <p:nvPr/>
        </p:nvSpPr>
        <p:spPr>
          <a:xfrm>
            <a:off x="1074312" y="6589116"/>
            <a:ext cx="2739718" cy="1613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7" name="Rectangle 76"/>
          <p:cNvSpPr/>
          <p:nvPr/>
        </p:nvSpPr>
        <p:spPr>
          <a:xfrm>
            <a:off x="1707921" y="6092882"/>
            <a:ext cx="2106109" cy="134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column1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525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4256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1124</TotalTime>
  <Words>191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Angsana New</vt:lpstr>
      <vt:lpstr>Calibri</vt:lpstr>
      <vt:lpstr>Calibri Light</vt:lpstr>
      <vt:lpstr>Cordia New</vt:lpstr>
      <vt:lpstr>Rockwell</vt:lpstr>
      <vt:lpstr>Wingdings</vt:lpstr>
      <vt:lpstr>Atlas</vt:lpstr>
      <vt:lpstr>EP27-1 User Interface: View Order Case Study “Restantant E-menu” ระบบสั่งอาหารผ่านมือถือ</vt:lpstr>
      <vt:lpstr>CONTENT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75</cp:revision>
  <dcterms:created xsi:type="dcterms:W3CDTF">2020-07-26T15:09:54Z</dcterms:created>
  <dcterms:modified xsi:type="dcterms:W3CDTF">2020-08-06T18:38:16Z</dcterms:modified>
</cp:coreProperties>
</file>