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6"/>
  </p:notesMasterIdLst>
  <p:sldIdLst>
    <p:sldId id="256" r:id="rId2"/>
    <p:sldId id="261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37" autoAdjust="0"/>
    <p:restoredTop sz="94660"/>
  </p:normalViewPr>
  <p:slideViewPr>
    <p:cSldViewPr snapToGrid="0">
      <p:cViewPr>
        <p:scale>
          <a:sx n="66" d="100"/>
          <a:sy n="66" d="100"/>
        </p:scale>
        <p:origin x="1952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08/07/2020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08/07/2020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CE2E-F813-4AA2-B2C8-B8D24857D98F}" type="datetime1">
              <a:rPr lang="en-US" smtClean="0"/>
              <a:t>08/07/2020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2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07647A3-8332-4429-980D-FD6EF9D2D7C4}" type="datetime1">
              <a:rPr lang="en-US" smtClean="0"/>
              <a:t>08/07/2020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0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2E81-026D-47B4-B20F-8E4F7B9B159D}" type="datetime1">
              <a:rPr lang="en-US" smtClean="0"/>
              <a:t>08/07/2020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571E982-3542-41A7-88E0-BF1364864F81}" type="datetime1">
              <a:rPr lang="en-US" smtClean="0"/>
              <a:t>08/07/2020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D127849-8B7A-4F3B-96F6-39982B595630}" type="datetime1">
              <a:rPr lang="en-US" smtClean="0"/>
              <a:t>08/07/2020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734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6C9A6D-D5D5-47CD-B3E5-EECB70105E0C}" type="datetime1">
              <a:rPr lang="en-US" smtClean="0"/>
              <a:t>08/07/2020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25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622F-FA27-41EA-8ECC-4C789CF13030}" type="datetime1">
              <a:rPr lang="en-US" smtClean="0"/>
              <a:t>08/07/2020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1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FD3F47-8BD9-4662-8B12-27904513C229}" type="datetime1">
              <a:rPr lang="en-US" smtClean="0"/>
              <a:t>08/07/2020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9335-646A-4B32-8528-F135E300422B}" type="datetime1">
              <a:rPr lang="en-US" smtClean="0"/>
              <a:t>08/07/2020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854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0FD018E-51A2-45CC-B669-772B14315D4F}" type="datetime1">
              <a:rPr lang="en-US" smtClean="0"/>
              <a:t>08/07/2020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99C1A-989C-48BB-A386-E42AD5614752}" type="datetime1">
              <a:rPr lang="en-US" smtClean="0"/>
              <a:t>08/07/2020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EP28-1</a:t>
            </a:r>
            <a:r>
              <a:rPr lang="en-US"/>
              <a:t/>
            </a:r>
            <a:br>
              <a:rPr lang="en-US"/>
            </a:br>
            <a:r>
              <a:rPr lang="en-US" sz="5300" smtClean="0"/>
              <a:t>User Interface:</a:t>
            </a:r>
            <a:r>
              <a:rPr lang="en-US" smtClean="0"/>
              <a:t> </a:t>
            </a:r>
            <a:r>
              <a:rPr lang="en-US" smtClean="0"/>
              <a:t>Maintain Menu</a:t>
            </a:r>
            <a:br>
              <a:rPr lang="en-US" smtClean="0"/>
            </a:br>
            <a:r>
              <a:rPr lang="en-US" sz="2700" smtClean="0"/>
              <a:t>Case </a:t>
            </a:r>
            <a:r>
              <a:rPr lang="en-US" sz="2700" smtClean="0"/>
              <a:t>Study “Restantant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/>
              <a:t>6</a:t>
            </a:r>
            <a:r>
              <a:rPr lang="en-US" smtClean="0"/>
              <a:t> </a:t>
            </a:r>
            <a:r>
              <a:rPr lang="en-US" smtClean="0"/>
              <a:t>Aug 2020</a:t>
            </a:r>
          </a:p>
          <a:p>
            <a:r>
              <a:rPr lang="en-US" smtClean="0"/>
              <a:t>Day#17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UI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What are Widgets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Target: </a:t>
            </a:r>
            <a:r>
              <a:rPr lang="th-TH" sz="3600" smtClean="0"/>
              <a:t>สำหรับผู้ที่ต้องการฝึกพัฒนาสำหรับใช้งานจริง </a:t>
            </a:r>
            <a:r>
              <a:rPr lang="en-US" sz="3600" smtClean="0"/>
              <a:t>App</a:t>
            </a:r>
            <a:r>
              <a:rPr lang="th-TH" sz="3600" smtClean="0"/>
              <a:t> ด้วย </a:t>
            </a:r>
            <a:r>
              <a:rPr lang="en-US" sz="3600" smtClean="0"/>
              <a:t>Flutter 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92" y="1232034"/>
            <a:ext cx="8372793" cy="50101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12192000" cy="1039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Use Case in EP21-2</a:t>
            </a:r>
            <a:endParaRPr lang="en-US" sz="5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9440" y="1720890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89440" y="2090222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33929" y="2459554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98432" y="2828886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82066" y="3408668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713883" y="3538330"/>
            <a:ext cx="322074" cy="38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53739" y="3778000"/>
            <a:ext cx="19878" cy="14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49984" y="4244574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1039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UI DESIGN</a:t>
            </a:r>
            <a:endParaRPr lang="en-US" sz="5400"/>
          </a:p>
        </p:txBody>
      </p:sp>
      <p:sp>
        <p:nvSpPr>
          <p:cNvPr id="4" name="Rectangle 3"/>
          <p:cNvSpPr/>
          <p:nvPr/>
        </p:nvSpPr>
        <p:spPr>
          <a:xfrm>
            <a:off x="2913585" y="1857048"/>
            <a:ext cx="2516020" cy="4878843"/>
          </a:xfrm>
          <a:prstGeom prst="rect">
            <a:avLst/>
          </a:prstGeom>
          <a:solidFill>
            <a:srgbClr val="E76C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13585" y="2456236"/>
            <a:ext cx="2516020" cy="264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Menu ID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13585" y="2829842"/>
            <a:ext cx="2516020" cy="264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Menu Name Eng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13585" y="3266690"/>
            <a:ext cx="2516020" cy="264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Menu Name Thai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13585" y="3712057"/>
            <a:ext cx="2516020" cy="264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Description Thai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13585" y="4079007"/>
            <a:ext cx="2516020" cy="264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Description </a:t>
            </a:r>
            <a:r>
              <a:rPr lang="en-US" smtClean="0"/>
              <a:t>Eng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13585" y="4449743"/>
            <a:ext cx="2516020" cy="2640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Menu Category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13585" y="4816693"/>
            <a:ext cx="2516020" cy="264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Price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13585" y="5183643"/>
            <a:ext cx="2516020" cy="264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Spicy Level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13585" y="5564967"/>
            <a:ext cx="2516020" cy="264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Rating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13585" y="5887677"/>
            <a:ext cx="2516020" cy="246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Remark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3257" y="1908165"/>
            <a:ext cx="244218" cy="2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31431" y="1908165"/>
            <a:ext cx="244218" cy="2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+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7666" y="1857048"/>
            <a:ext cx="1899793" cy="461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search</a:t>
            </a:r>
            <a:endParaRPr lang="en-US"/>
          </a:p>
        </p:txBody>
      </p:sp>
      <p:cxnSp>
        <p:nvCxnSpPr>
          <p:cNvPr id="21" name="Straight Arrow Connector 20"/>
          <p:cNvCxnSpPr>
            <a:stCxn id="19" idx="3"/>
            <a:endCxn id="9" idx="1"/>
          </p:cNvCxnSpPr>
          <p:nvPr/>
        </p:nvCxnSpPr>
        <p:spPr>
          <a:xfrm>
            <a:off x="2047459" y="4165767"/>
            <a:ext cx="866126" cy="4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910745" y="6505760"/>
            <a:ext cx="2516020" cy="246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Save</a:t>
            </a:r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6158261" y="1873571"/>
            <a:ext cx="1624338" cy="709938"/>
          </a:xfrm>
          <a:prstGeom prst="wedgeRectCallout">
            <a:avLst>
              <a:gd name="adj1" fmla="val -91812"/>
              <a:gd name="adj2" fmla="val -159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Scaffold/AppBar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6158261" y="1122472"/>
            <a:ext cx="1624338" cy="709938"/>
          </a:xfrm>
          <a:prstGeom prst="wedgeRectCallout">
            <a:avLst>
              <a:gd name="adj1" fmla="val -98805"/>
              <a:gd name="adj2" fmla="val 561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Actions </a:t>
            </a:r>
          </a:p>
          <a:p>
            <a:pPr algn="ctr"/>
            <a:r>
              <a:rPr lang="en-US" smtClean="0"/>
              <a:t>- IconButton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38534" y="1959429"/>
            <a:ext cx="1493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</a:rPr>
              <a:t>Main Menu (New)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6103359" y="2823498"/>
            <a:ext cx="1624338" cy="709938"/>
          </a:xfrm>
          <a:prstGeom prst="wedgeRectCallout">
            <a:avLst>
              <a:gd name="adj1" fmla="val -91812"/>
              <a:gd name="adj2" fmla="val -159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TextFormField</a:t>
            </a:r>
          </a:p>
        </p:txBody>
      </p:sp>
      <p:sp>
        <p:nvSpPr>
          <p:cNvPr id="30" name="Rectangular Callout 29"/>
          <p:cNvSpPr/>
          <p:nvPr/>
        </p:nvSpPr>
        <p:spPr>
          <a:xfrm>
            <a:off x="6051296" y="4331884"/>
            <a:ext cx="1624338" cy="709938"/>
          </a:xfrm>
          <a:prstGeom prst="wedgeRectCallout">
            <a:avLst>
              <a:gd name="adj1" fmla="val -91812"/>
              <a:gd name="adj2" fmla="val -159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DropDownButton</a:t>
            </a:r>
          </a:p>
        </p:txBody>
      </p:sp>
      <p:sp>
        <p:nvSpPr>
          <p:cNvPr id="31" name="Rectangular Callout 30"/>
          <p:cNvSpPr/>
          <p:nvPr/>
        </p:nvSpPr>
        <p:spPr>
          <a:xfrm>
            <a:off x="6103359" y="5179445"/>
            <a:ext cx="1624338" cy="709938"/>
          </a:xfrm>
          <a:prstGeom prst="wedgeRectCallout">
            <a:avLst>
              <a:gd name="adj1" fmla="val -91812"/>
              <a:gd name="adj2" fmla="val -159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DropDownButton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01416" y="3913178"/>
            <a:ext cx="80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Edit</a:t>
            </a:r>
            <a:endParaRPr lang="en-US"/>
          </a:p>
        </p:txBody>
      </p:sp>
      <p:sp>
        <p:nvSpPr>
          <p:cNvPr id="33" name="Line Callout 1 32"/>
          <p:cNvSpPr/>
          <p:nvPr/>
        </p:nvSpPr>
        <p:spPr>
          <a:xfrm>
            <a:off x="7877732" y="3508698"/>
            <a:ext cx="1567543" cy="1140617"/>
          </a:xfrm>
          <a:prstGeom prst="borderCallout1">
            <a:avLst>
              <a:gd name="adj1" fmla="val 18750"/>
              <a:gd name="adj2" fmla="val -8333"/>
              <a:gd name="adj3" fmla="val -130272"/>
              <a:gd name="adj4" fmla="val -17443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New Menu</a:t>
            </a:r>
            <a:endParaRPr lang="en-US"/>
          </a:p>
        </p:txBody>
      </p:sp>
      <p:sp>
        <p:nvSpPr>
          <p:cNvPr id="34" name="Line Callout 1 33"/>
          <p:cNvSpPr/>
          <p:nvPr/>
        </p:nvSpPr>
        <p:spPr>
          <a:xfrm>
            <a:off x="1201107" y="1176284"/>
            <a:ext cx="1567543" cy="1140617"/>
          </a:xfrm>
          <a:prstGeom prst="borderCallout1">
            <a:avLst>
              <a:gd name="adj1" fmla="val 28876"/>
              <a:gd name="adj2" fmla="val 108334"/>
              <a:gd name="adj3" fmla="val 78609"/>
              <a:gd name="adj4" fmla="val 22920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Upload Image</a:t>
            </a:r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407" y="1359568"/>
            <a:ext cx="2773346" cy="51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6467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1012</TotalTime>
  <Words>112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Angsana New</vt:lpstr>
      <vt:lpstr>Calibri</vt:lpstr>
      <vt:lpstr>Calibri Light</vt:lpstr>
      <vt:lpstr>Cordia New</vt:lpstr>
      <vt:lpstr>Rockwell</vt:lpstr>
      <vt:lpstr>Wingdings</vt:lpstr>
      <vt:lpstr>Atlas</vt:lpstr>
      <vt:lpstr>EP28-1 User Interface: Maintain Menu Case Study “Restantant E-menu” ระบบสั่งอาหารผ่านมือถือ</vt:lpstr>
      <vt:lpstr>CONTENT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67</cp:revision>
  <dcterms:created xsi:type="dcterms:W3CDTF">2020-07-26T15:09:54Z</dcterms:created>
  <dcterms:modified xsi:type="dcterms:W3CDTF">2020-08-07T12:03:45Z</dcterms:modified>
</cp:coreProperties>
</file>