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8"/>
  </p:notesMasterIdLst>
  <p:sldIdLst>
    <p:sldId id="256" r:id="rId2"/>
    <p:sldId id="261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E2E-F813-4AA2-B2C8-B8D24857D98F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647A3-8332-4429-980D-FD6EF9D2D7C4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2E81-026D-47B4-B20F-8E4F7B9B159D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71E982-3542-41A7-88E0-BF1364864F81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127849-8B7A-4F3B-96F6-39982B595630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6C9A6D-D5D5-47CD-B3E5-EECB70105E0C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22F-FA27-41EA-8ECC-4C789CF13030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FD3F47-8BD9-4662-8B12-27904513C229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35-646A-4B32-8528-F135E300422B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FD018E-51A2-45CC-B669-772B14315D4F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C1A-989C-48BB-A386-E42AD5614752}" type="datetime1">
              <a:rPr lang="en-US" smtClean="0"/>
              <a:t>08/12/2020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EP29-1</a:t>
            </a:r>
            <a:r>
              <a:rPr lang="en-US"/>
              <a:t/>
            </a:r>
            <a:br>
              <a:rPr lang="en-US"/>
            </a:br>
            <a:r>
              <a:rPr lang="en-US" sz="5300" smtClean="0"/>
              <a:t>User Interface:</a:t>
            </a:r>
            <a:r>
              <a:rPr lang="en-US" smtClean="0"/>
              <a:t> Operate </a:t>
            </a:r>
            <a:r>
              <a:rPr lang="en-US" smtClean="0"/>
              <a:t>Order </a:t>
            </a:r>
            <a:r>
              <a:rPr lang="en-US" smtClean="0"/>
              <a:t/>
            </a:r>
            <a:br>
              <a:rPr lang="en-US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8</a:t>
            </a:r>
            <a:r>
              <a:rPr lang="en-US" smtClean="0"/>
              <a:t> Aug 2020</a:t>
            </a:r>
          </a:p>
          <a:p>
            <a:r>
              <a:rPr lang="en-US" smtClean="0"/>
              <a:t>Day#18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What are Widgets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</a:t>
            </a:r>
            <a:r>
              <a:rPr lang="th-TH" sz="3600" smtClean="0"/>
              <a:t>สำหรับผู้ที่ต้องการฝึกพัฒนาสำหรับใช้งานจริง </a:t>
            </a:r>
            <a:r>
              <a:rPr lang="en-US" sz="3600" smtClean="0"/>
              <a:t>App</a:t>
            </a:r>
            <a:r>
              <a:rPr lang="th-TH" sz="3600" smtClean="0"/>
              <a:t> ด้วย </a:t>
            </a:r>
            <a:r>
              <a:rPr lang="en-US" sz="3600" smtClean="0"/>
              <a:t>Flutter 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Use Case in EP21-2</a:t>
            </a:r>
            <a:endParaRPr lang="en-US"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9440" y="1720890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9440" y="2090222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3929" y="245955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8432" y="2828886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82066" y="3408668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13883" y="3538330"/>
            <a:ext cx="322074" cy="3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53739" y="3778000"/>
            <a:ext cx="19878" cy="14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2066" y="424457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2066" y="4711148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DESIGN UI</a:t>
            </a:r>
            <a:endParaRPr lang="en-US" sz="5400"/>
          </a:p>
        </p:txBody>
      </p:sp>
      <p:sp>
        <p:nvSpPr>
          <p:cNvPr id="5" name="Rectangle 4"/>
          <p:cNvSpPr/>
          <p:nvPr/>
        </p:nvSpPr>
        <p:spPr>
          <a:xfrm>
            <a:off x="2088372" y="1775706"/>
            <a:ext cx="3232844" cy="458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6583" y="21610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Food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4794" y="21610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Drinks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3005" y="21610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Dessert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8372" y="2161085"/>
            <a:ext cx="808211" cy="575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All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94270" y="6029141"/>
            <a:ext cx="1445343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Queued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75873" y="6029141"/>
            <a:ext cx="1445343" cy="3362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3818" y="1775706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Operate Order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2182091" y="1960372"/>
            <a:ext cx="311727" cy="69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13152" y="2780249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Table#1: 17:32 (Mr.John)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1445" y="4400402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Table#2: 17:38 </a:t>
            </a:r>
            <a:r>
              <a:rPr lang="en-US" sz="1400"/>
              <a:t>(</a:t>
            </a:r>
            <a:r>
              <a:rPr lang="en-US" sz="1400" smtClean="0"/>
              <a:t>Mr.Bew)</a:t>
            </a:r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2113151" y="3085842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25" name="Rectangle 24"/>
          <p:cNvSpPr/>
          <p:nvPr/>
        </p:nvSpPr>
        <p:spPr>
          <a:xfrm>
            <a:off x="2113151" y="348524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13151" y="386784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91891" y="309054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28" name="Rectangle 27"/>
          <p:cNvSpPr/>
          <p:nvPr/>
        </p:nvSpPr>
        <p:spPr>
          <a:xfrm>
            <a:off x="4384964" y="3498552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29" name="Rectangle 28"/>
          <p:cNvSpPr/>
          <p:nvPr/>
        </p:nvSpPr>
        <p:spPr>
          <a:xfrm>
            <a:off x="4384964" y="388019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4391891" y="2757146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1445" y="4675197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32" name="Rectangle 31"/>
          <p:cNvSpPr/>
          <p:nvPr/>
        </p:nvSpPr>
        <p:spPr>
          <a:xfrm>
            <a:off x="2081445" y="5074599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81445" y="5457199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60185" y="467990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5" name="Rectangle 34"/>
          <p:cNvSpPr/>
          <p:nvPr/>
        </p:nvSpPr>
        <p:spPr>
          <a:xfrm>
            <a:off x="4353258" y="5087907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6" name="Rectangle 35"/>
          <p:cNvSpPr/>
          <p:nvPr/>
        </p:nvSpPr>
        <p:spPr>
          <a:xfrm>
            <a:off x="4353258" y="546954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7" name="Rectangle 36"/>
          <p:cNvSpPr/>
          <p:nvPr/>
        </p:nvSpPr>
        <p:spPr>
          <a:xfrm>
            <a:off x="4360185" y="4385754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8" name="Rectangular Callout 37"/>
          <p:cNvSpPr/>
          <p:nvPr/>
        </p:nvSpPr>
        <p:spPr>
          <a:xfrm>
            <a:off x="5895109" y="2092036"/>
            <a:ext cx="1662546" cy="832479"/>
          </a:xfrm>
          <a:prstGeom prst="wedgeRectCallout">
            <a:avLst>
              <a:gd name="adj1" fmla="val -75000"/>
              <a:gd name="adj2" fmla="val 5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ListView (Horizontal)</a:t>
            </a:r>
            <a:endParaRPr lang="en-US"/>
          </a:p>
        </p:txBody>
      </p:sp>
      <p:sp>
        <p:nvSpPr>
          <p:cNvPr id="39" name="Rectangular Callout 38"/>
          <p:cNvSpPr/>
          <p:nvPr/>
        </p:nvSpPr>
        <p:spPr>
          <a:xfrm>
            <a:off x="5835362" y="5798880"/>
            <a:ext cx="1662546" cy="832479"/>
          </a:xfrm>
          <a:prstGeom prst="wedgeRectCallout">
            <a:avLst>
              <a:gd name="adj1" fmla="val -75000"/>
              <a:gd name="adj2" fmla="val 5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RaisedButton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5582" y="2241744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Column#1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6296" y="4082580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Column#2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30452" y="5996071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Column#3</a:t>
            </a:r>
            <a:endParaRPr lang="en-US"/>
          </a:p>
        </p:txBody>
      </p:sp>
      <p:sp>
        <p:nvSpPr>
          <p:cNvPr id="44" name="Left Brace 43"/>
          <p:cNvSpPr/>
          <p:nvPr/>
        </p:nvSpPr>
        <p:spPr>
          <a:xfrm>
            <a:off x="1842655" y="2892275"/>
            <a:ext cx="173181" cy="2964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WIDGET#1</a:t>
            </a:r>
            <a:endParaRPr lang="en-US" sz="5400"/>
          </a:p>
        </p:txBody>
      </p:sp>
      <p:sp>
        <p:nvSpPr>
          <p:cNvPr id="5" name="Rectangle 4"/>
          <p:cNvSpPr/>
          <p:nvPr/>
        </p:nvSpPr>
        <p:spPr>
          <a:xfrm>
            <a:off x="2088372" y="1775706"/>
            <a:ext cx="3232844" cy="458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6583" y="21610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Food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4794" y="21610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Drinks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3005" y="21610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Dessert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8372" y="2161085"/>
            <a:ext cx="808211" cy="575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All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94270" y="6029141"/>
            <a:ext cx="1445343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Queued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75873" y="6029141"/>
            <a:ext cx="1445343" cy="3362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3818" y="1775706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Operate Order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2182091" y="1960372"/>
            <a:ext cx="311727" cy="69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13152" y="2780249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Table#1: 17:32 (Mr.John)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1445" y="4400402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Table#2: 17:38 </a:t>
            </a:r>
            <a:r>
              <a:rPr lang="en-US" sz="1400"/>
              <a:t>(</a:t>
            </a:r>
            <a:r>
              <a:rPr lang="en-US" sz="1400" smtClean="0"/>
              <a:t>Mr.Bew)</a:t>
            </a:r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2113151" y="3085842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25" name="Rectangle 24"/>
          <p:cNvSpPr/>
          <p:nvPr/>
        </p:nvSpPr>
        <p:spPr>
          <a:xfrm>
            <a:off x="2113151" y="348524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13151" y="386784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91891" y="309054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28" name="Rectangle 27"/>
          <p:cNvSpPr/>
          <p:nvPr/>
        </p:nvSpPr>
        <p:spPr>
          <a:xfrm>
            <a:off x="4384964" y="3498552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29" name="Rectangle 28"/>
          <p:cNvSpPr/>
          <p:nvPr/>
        </p:nvSpPr>
        <p:spPr>
          <a:xfrm>
            <a:off x="4384964" y="388019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4391891" y="2757146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1445" y="4675197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32" name="Rectangle 31"/>
          <p:cNvSpPr/>
          <p:nvPr/>
        </p:nvSpPr>
        <p:spPr>
          <a:xfrm>
            <a:off x="2081445" y="5074599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81445" y="5457199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60185" y="467990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5" name="Rectangle 34"/>
          <p:cNvSpPr/>
          <p:nvPr/>
        </p:nvSpPr>
        <p:spPr>
          <a:xfrm>
            <a:off x="4353258" y="5087907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6" name="Rectangle 35"/>
          <p:cNvSpPr/>
          <p:nvPr/>
        </p:nvSpPr>
        <p:spPr>
          <a:xfrm>
            <a:off x="4353258" y="546954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7" name="Rectangle 36"/>
          <p:cNvSpPr/>
          <p:nvPr/>
        </p:nvSpPr>
        <p:spPr>
          <a:xfrm>
            <a:off x="4360185" y="4385754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8" name="Rectangular Callout 37"/>
          <p:cNvSpPr/>
          <p:nvPr/>
        </p:nvSpPr>
        <p:spPr>
          <a:xfrm>
            <a:off x="5895108" y="2092036"/>
            <a:ext cx="5058642" cy="832479"/>
          </a:xfrm>
          <a:prstGeom prst="wedgeRectCallout">
            <a:avLst>
              <a:gd name="adj1" fmla="val -61048"/>
              <a:gd name="adj2" fmla="val 2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ListView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smtClean="0"/>
              <a:t>InkWell, Card,Container, Text(‘All’)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InkWell</a:t>
            </a:r>
            <a:r>
              <a:rPr lang="en-US"/>
              <a:t>, </a:t>
            </a:r>
            <a:r>
              <a:rPr lang="en-US" smtClean="0"/>
              <a:t>Card,Container</a:t>
            </a:r>
            <a:r>
              <a:rPr lang="en-US"/>
              <a:t> , </a:t>
            </a:r>
            <a:r>
              <a:rPr lang="en-US"/>
              <a:t>Text</a:t>
            </a:r>
            <a:r>
              <a:rPr lang="en-US" smtClean="0"/>
              <a:t>(‘Food’)</a:t>
            </a:r>
            <a:endParaRPr lang="en-US"/>
          </a:p>
        </p:txBody>
      </p:sp>
      <p:sp>
        <p:nvSpPr>
          <p:cNvPr id="39" name="Rectangular Callout 38"/>
          <p:cNvSpPr/>
          <p:nvPr/>
        </p:nvSpPr>
        <p:spPr>
          <a:xfrm>
            <a:off x="5835362" y="5798880"/>
            <a:ext cx="1662546" cy="832479"/>
          </a:xfrm>
          <a:prstGeom prst="wedgeRectCallout">
            <a:avLst>
              <a:gd name="adj1" fmla="val -75000"/>
              <a:gd name="adj2" fmla="val 5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RaisedButton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5582" y="2241744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Column#1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6296" y="4082580"/>
            <a:ext cx="14200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Column#2</a:t>
            </a:r>
          </a:p>
          <a:p>
            <a:r>
              <a:rPr lang="en-US" sz="1600" smtClean="0"/>
              <a:t>(Expanded)</a:t>
            </a:r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230452" y="5996071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Column#3</a:t>
            </a:r>
            <a:endParaRPr lang="en-US"/>
          </a:p>
        </p:txBody>
      </p:sp>
      <p:sp>
        <p:nvSpPr>
          <p:cNvPr id="44" name="Left Brace 43"/>
          <p:cNvSpPr/>
          <p:nvPr/>
        </p:nvSpPr>
        <p:spPr>
          <a:xfrm>
            <a:off x="1842655" y="2892275"/>
            <a:ext cx="173181" cy="2964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8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WIDGET#2 (COLUMN#2</a:t>
            </a:r>
            <a:endParaRPr lang="en-US" sz="5400"/>
          </a:p>
        </p:txBody>
      </p:sp>
      <p:sp>
        <p:nvSpPr>
          <p:cNvPr id="5" name="Rectangle 4"/>
          <p:cNvSpPr/>
          <p:nvPr/>
        </p:nvSpPr>
        <p:spPr>
          <a:xfrm>
            <a:off x="320352" y="1717006"/>
            <a:ext cx="3232844" cy="458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8563" y="21023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Food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36774" y="21023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Drinks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4985" y="2102386"/>
            <a:ext cx="808211" cy="57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Dessert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352" y="2102385"/>
            <a:ext cx="808211" cy="575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All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250" y="5970441"/>
            <a:ext cx="1445343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Queued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7853" y="5970441"/>
            <a:ext cx="1445343" cy="3362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5798" y="1717006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Operate Order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414071" y="1901672"/>
            <a:ext cx="311727" cy="69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5132" y="2721549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Table#1: 17:32 (Mr.John)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3425" y="4341702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Table#2: 17:38 </a:t>
            </a:r>
            <a:r>
              <a:rPr lang="en-US" sz="1400"/>
              <a:t>(</a:t>
            </a:r>
            <a:r>
              <a:rPr lang="en-US" sz="1400" smtClean="0"/>
              <a:t>Mr.Bew)</a:t>
            </a:r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345131" y="3027142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25" name="Rectangle 24"/>
          <p:cNvSpPr/>
          <p:nvPr/>
        </p:nvSpPr>
        <p:spPr>
          <a:xfrm>
            <a:off x="345131" y="342654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5131" y="380914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23871" y="303184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28" name="Rectangle 27"/>
          <p:cNvSpPr/>
          <p:nvPr/>
        </p:nvSpPr>
        <p:spPr>
          <a:xfrm>
            <a:off x="2616944" y="3439852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29" name="Rectangle 28"/>
          <p:cNvSpPr/>
          <p:nvPr/>
        </p:nvSpPr>
        <p:spPr>
          <a:xfrm>
            <a:off x="2616944" y="382149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2623871" y="2698446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3425" y="4616497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32" name="Rectangle 31"/>
          <p:cNvSpPr/>
          <p:nvPr/>
        </p:nvSpPr>
        <p:spPr>
          <a:xfrm>
            <a:off x="313425" y="5015899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3425" y="5398499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92165" y="462120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5" name="Rectangle 34"/>
          <p:cNvSpPr/>
          <p:nvPr/>
        </p:nvSpPr>
        <p:spPr>
          <a:xfrm>
            <a:off x="2585238" y="5029207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6" name="Rectangle 35"/>
          <p:cNvSpPr/>
          <p:nvPr/>
        </p:nvSpPr>
        <p:spPr>
          <a:xfrm>
            <a:off x="2585238" y="541084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37" name="Rectangle 36"/>
          <p:cNvSpPr/>
          <p:nvPr/>
        </p:nvSpPr>
        <p:spPr>
          <a:xfrm>
            <a:off x="2592165" y="4327054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5222186" y="1751597"/>
            <a:ext cx="2001982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32107" y="1689612"/>
            <a:ext cx="3601143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ListView#1 (Vertical)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smtClean="0"/>
              <a:t>Row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50" smtClean="0"/>
              <a:t>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50" smtClean="0"/>
              <a:t>RaisedButton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50" smtClean="0"/>
              <a:t>Row#1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Column#1: x2FriedRice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Column#2: Status: Queued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50" smtClean="0"/>
              <a:t>Row#2: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50" smtClean="0"/>
              <a:t>RaisedButton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Column#2.2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smtClean="0"/>
              <a:t>Column#2.3</a:t>
            </a:r>
          </a:p>
          <a:p>
            <a:endParaRPr lang="en-US" sz="1050"/>
          </a:p>
        </p:txBody>
      </p:sp>
      <p:sp>
        <p:nvSpPr>
          <p:cNvPr id="45" name="Rectangle 44"/>
          <p:cNvSpPr/>
          <p:nvPr/>
        </p:nvSpPr>
        <p:spPr>
          <a:xfrm>
            <a:off x="5222187" y="1740109"/>
            <a:ext cx="3183283" cy="288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Table#1: 17:32 (Mr.John)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22186" y="2045702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X1: Fried Rice</a:t>
            </a:r>
          </a:p>
          <a:p>
            <a:r>
              <a:rPr lang="en-US" sz="1050" smtClean="0"/>
              <a:t>Status: Queued</a:t>
            </a:r>
            <a:endParaRPr lang="en-US" sz="1050"/>
          </a:p>
        </p:txBody>
      </p:sp>
      <p:sp>
        <p:nvSpPr>
          <p:cNvPr id="47" name="Rectangle 46"/>
          <p:cNvSpPr/>
          <p:nvPr/>
        </p:nvSpPr>
        <p:spPr>
          <a:xfrm>
            <a:off x="5222186" y="244510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X2 Cola</a:t>
            </a:r>
          </a:p>
          <a:p>
            <a:r>
              <a:rPr lang="en-US" sz="1100"/>
              <a:t>Status: Queued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2186" y="2827704"/>
            <a:ext cx="3183283" cy="39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/>
              <a:t>X3 Green Curry</a:t>
            </a:r>
          </a:p>
          <a:p>
            <a:r>
              <a:rPr lang="en-US" sz="1000"/>
              <a:t>Status: Queued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00926" y="2050405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50" name="Rectangle 49"/>
          <p:cNvSpPr/>
          <p:nvPr/>
        </p:nvSpPr>
        <p:spPr>
          <a:xfrm>
            <a:off x="7493999" y="2458412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51" name="Rectangle 50"/>
          <p:cNvSpPr/>
          <p:nvPr/>
        </p:nvSpPr>
        <p:spPr>
          <a:xfrm>
            <a:off x="7493999" y="2840050"/>
            <a:ext cx="879764" cy="3362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Served</a:t>
            </a:r>
            <a:endParaRPr lang="en-US" sz="1400"/>
          </a:p>
        </p:txBody>
      </p:sp>
      <p:sp>
        <p:nvSpPr>
          <p:cNvPr id="52" name="Rectangle 51"/>
          <p:cNvSpPr/>
          <p:nvPr/>
        </p:nvSpPr>
        <p:spPr>
          <a:xfrm>
            <a:off x="7500926" y="1717006"/>
            <a:ext cx="879764" cy="2702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Served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9500" y="27946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ListView#1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604613" y="42775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ListView#2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0655" y="1740109"/>
            <a:ext cx="130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Column#1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786792" y="2405359"/>
            <a:ext cx="130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Column#2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5118068" y="2102385"/>
            <a:ext cx="45719" cy="10616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51200" y="2109441"/>
            <a:ext cx="88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FFFF00"/>
                </a:solidFill>
              </a:rPr>
              <a:t>Column#2.1</a:t>
            </a:r>
            <a:endParaRPr lang="en-US" sz="900">
              <a:solidFill>
                <a:srgbClr val="FFFF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32858" y="2529389"/>
            <a:ext cx="88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FFFF00"/>
                </a:solidFill>
              </a:rPr>
              <a:t>Column#2.2</a:t>
            </a:r>
            <a:endParaRPr lang="en-US" sz="900">
              <a:solidFill>
                <a:srgbClr val="FFFF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44663" y="2887512"/>
            <a:ext cx="88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FFFF00"/>
                </a:solidFill>
              </a:rPr>
              <a:t>Column#2.3</a:t>
            </a:r>
            <a:endParaRPr lang="en-US" sz="9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0585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6337</TotalTime>
  <Words>366</Words>
  <Application>Microsoft Office PowerPoint</Application>
  <PresentationFormat>Widescreen</PresentationFormat>
  <Paragraphs>158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Angsana New</vt:lpstr>
      <vt:lpstr>Arial</vt:lpstr>
      <vt:lpstr>Calibri</vt:lpstr>
      <vt:lpstr>Calibri Light</vt:lpstr>
      <vt:lpstr>Cordia New</vt:lpstr>
      <vt:lpstr>Rockwell</vt:lpstr>
      <vt:lpstr>Wingdings</vt:lpstr>
      <vt:lpstr>Atlas</vt:lpstr>
      <vt:lpstr>EP29-1 User Interface: Operate Order  Case Study “Restaurant E-menu” ระบบสั่งอาหารผ่านมือถือ</vt:lpstr>
      <vt:lpstr>CONTENT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83</cp:revision>
  <dcterms:created xsi:type="dcterms:W3CDTF">2020-07-26T15:09:54Z</dcterms:created>
  <dcterms:modified xsi:type="dcterms:W3CDTF">2020-08-12T13:59:26Z</dcterms:modified>
</cp:coreProperties>
</file>