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9"/>
  </p:notes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50" d="100"/>
          <a:sy n="50" d="100"/>
        </p:scale>
        <p:origin x="262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EP30-1</a:t>
            </a:r>
            <a:r>
              <a:rPr lang="en-US"/>
              <a:t/>
            </a:r>
            <a:br>
              <a:rPr lang="en-US"/>
            </a:br>
            <a:r>
              <a:rPr lang="en-US" sz="5300" smtClean="0"/>
              <a:t>User Interface:</a:t>
            </a:r>
            <a:r>
              <a:rPr lang="en-US" smtClean="0"/>
              <a:t> Operate </a:t>
            </a:r>
            <a:r>
              <a:rPr lang="en-US" smtClean="0"/>
              <a:t>Order </a:t>
            </a:r>
            <a:r>
              <a:rPr lang="en-US" smtClean="0"/>
              <a:t/>
            </a:r>
            <a:br>
              <a:rPr lang="en-US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9</a:t>
            </a:r>
            <a:r>
              <a:rPr lang="en-US" smtClean="0"/>
              <a:t> </a:t>
            </a:r>
            <a:r>
              <a:rPr lang="en-US" smtClean="0"/>
              <a:t>Aug 2020</a:t>
            </a:r>
          </a:p>
          <a:p>
            <a:r>
              <a:rPr lang="en-US" smtClean="0"/>
              <a:t>Day#19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What are Widgets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</a:t>
            </a:r>
            <a:r>
              <a:rPr lang="th-TH" sz="3600" smtClean="0"/>
              <a:t>สำหรับผู้ที่ต้องการฝึกพัฒนาสำหรับใช้งานจริง </a:t>
            </a:r>
            <a:r>
              <a:rPr lang="en-US" sz="3600" smtClean="0"/>
              <a:t>App</a:t>
            </a:r>
            <a:r>
              <a:rPr lang="th-TH" sz="3600" smtClean="0"/>
              <a:t> ด้วย </a:t>
            </a:r>
            <a:r>
              <a:rPr lang="en-US" sz="3600" smtClean="0"/>
              <a:t>Flutter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8432" y="2828886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2066" y="340866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13883" y="3538330"/>
            <a:ext cx="322074" cy="3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3739" y="3778000"/>
            <a:ext cx="19878" cy="1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2066" y="424457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2066" y="471114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DESIGN UI</a:t>
            </a:r>
            <a:endParaRPr lang="en-US" sz="5400"/>
          </a:p>
        </p:txBody>
      </p:sp>
      <p:sp>
        <p:nvSpPr>
          <p:cNvPr id="5" name="Rectangle 4"/>
          <p:cNvSpPr/>
          <p:nvPr/>
        </p:nvSpPr>
        <p:spPr>
          <a:xfrm>
            <a:off x="2088372" y="1775706"/>
            <a:ext cx="3232844" cy="458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6583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Food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4794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Drinks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3005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Dessert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8372" y="2161085"/>
            <a:ext cx="808211" cy="575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All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4270" y="6029141"/>
            <a:ext cx="1445343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Queued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5873" y="6029141"/>
            <a:ext cx="1445343" cy="336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3818" y="1775706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Operate Order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2182091" y="1960372"/>
            <a:ext cx="311727" cy="69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3152" y="2780249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Table#1: 17:32 (Mr.John)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1445" y="4400402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Table#2: 17:38 </a:t>
            </a:r>
            <a:r>
              <a:rPr lang="en-US" sz="1400"/>
              <a:t>(</a:t>
            </a:r>
            <a:r>
              <a:rPr lang="en-US" sz="1400" smtClean="0"/>
              <a:t>Mr.Bew)</a:t>
            </a:r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2113151" y="3085842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25" name="Rectangle 24"/>
          <p:cNvSpPr/>
          <p:nvPr/>
        </p:nvSpPr>
        <p:spPr>
          <a:xfrm>
            <a:off x="2113151" y="34852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3151" y="38678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91891" y="30905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4384964" y="3498552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4384964" y="388019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391891" y="2757146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1445" y="4675197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32" name="Rectangle 31"/>
          <p:cNvSpPr/>
          <p:nvPr/>
        </p:nvSpPr>
        <p:spPr>
          <a:xfrm>
            <a:off x="2081445" y="50745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81445" y="54571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60185" y="467990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4353258" y="5087907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4353258" y="54695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4360185" y="4385754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8" name="Rectangular Callout 37"/>
          <p:cNvSpPr/>
          <p:nvPr/>
        </p:nvSpPr>
        <p:spPr>
          <a:xfrm>
            <a:off x="5895109" y="2092036"/>
            <a:ext cx="1662546" cy="832479"/>
          </a:xfrm>
          <a:prstGeom prst="wedgeRectCallout">
            <a:avLst>
              <a:gd name="adj1" fmla="val -75000"/>
              <a:gd name="adj2" fmla="val 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ListView (Horizontal)</a:t>
            </a:r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>
            <a:off x="5835362" y="5798880"/>
            <a:ext cx="1662546" cy="832479"/>
          </a:xfrm>
          <a:prstGeom prst="wedgeRectCallout">
            <a:avLst>
              <a:gd name="adj1" fmla="val -75000"/>
              <a:gd name="adj2" fmla="val 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5582" y="2241744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6296" y="4082580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0452" y="5996071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Column#3</a:t>
            </a:r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1842655" y="2892275"/>
            <a:ext cx="173181" cy="2964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WIDGET#1</a:t>
            </a:r>
            <a:endParaRPr lang="en-US" sz="5400"/>
          </a:p>
        </p:txBody>
      </p:sp>
      <p:sp>
        <p:nvSpPr>
          <p:cNvPr id="5" name="Rectangle 4"/>
          <p:cNvSpPr/>
          <p:nvPr/>
        </p:nvSpPr>
        <p:spPr>
          <a:xfrm>
            <a:off x="2088372" y="1775706"/>
            <a:ext cx="3232844" cy="458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6583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Food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4794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Drinks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3005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Dessert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8372" y="2161085"/>
            <a:ext cx="808211" cy="575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All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4270" y="6029141"/>
            <a:ext cx="1445343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Queued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5873" y="6029141"/>
            <a:ext cx="1445343" cy="336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3818" y="1775706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Operate Order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2182091" y="1960372"/>
            <a:ext cx="311727" cy="69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3152" y="2780249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Table#1: 17:32 (Mr.John)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1445" y="4400402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Table#2: 17:38 </a:t>
            </a:r>
            <a:r>
              <a:rPr lang="en-US" sz="1400"/>
              <a:t>(</a:t>
            </a:r>
            <a:r>
              <a:rPr lang="en-US" sz="1400" smtClean="0"/>
              <a:t>Mr.Bew)</a:t>
            </a:r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2113151" y="3085842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25" name="Rectangle 24"/>
          <p:cNvSpPr/>
          <p:nvPr/>
        </p:nvSpPr>
        <p:spPr>
          <a:xfrm>
            <a:off x="2113151" y="34852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3151" y="38678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91891" y="30905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4384964" y="3498552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4384964" y="388019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391891" y="2757146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1445" y="4675197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32" name="Rectangle 31"/>
          <p:cNvSpPr/>
          <p:nvPr/>
        </p:nvSpPr>
        <p:spPr>
          <a:xfrm>
            <a:off x="2081445" y="50745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81445" y="54571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60185" y="467990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4353258" y="5087907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4353258" y="54695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4360185" y="4385754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8" name="Rectangular Callout 37"/>
          <p:cNvSpPr/>
          <p:nvPr/>
        </p:nvSpPr>
        <p:spPr>
          <a:xfrm>
            <a:off x="5895108" y="2092036"/>
            <a:ext cx="5058642" cy="832479"/>
          </a:xfrm>
          <a:prstGeom prst="wedgeRectCallout">
            <a:avLst>
              <a:gd name="adj1" fmla="val -61048"/>
              <a:gd name="adj2" fmla="val 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ListView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mtClean="0"/>
              <a:t>InkWell, Card,Container, Text(‘All’)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InkWell</a:t>
            </a:r>
            <a:r>
              <a:rPr lang="en-US"/>
              <a:t>, </a:t>
            </a:r>
            <a:r>
              <a:rPr lang="en-US" smtClean="0"/>
              <a:t>Card,Container</a:t>
            </a:r>
            <a:r>
              <a:rPr lang="en-US"/>
              <a:t> , </a:t>
            </a:r>
            <a:r>
              <a:rPr lang="en-US"/>
              <a:t>Text</a:t>
            </a:r>
            <a:r>
              <a:rPr lang="en-US" smtClean="0"/>
              <a:t>(‘Food’)</a:t>
            </a:r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>
            <a:off x="5835362" y="5798880"/>
            <a:ext cx="1662546" cy="832479"/>
          </a:xfrm>
          <a:prstGeom prst="wedgeRectCallout">
            <a:avLst>
              <a:gd name="adj1" fmla="val -75000"/>
              <a:gd name="adj2" fmla="val 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5582" y="2241744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6296" y="4082580"/>
            <a:ext cx="14200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</a:p>
          <a:p>
            <a:r>
              <a:rPr lang="en-US" sz="1600" smtClean="0"/>
              <a:t>(Expanded)</a:t>
            </a:r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30452" y="5996071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Column#3</a:t>
            </a:r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1842655" y="2892275"/>
            <a:ext cx="173181" cy="2964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WIDGET#2 (COLUMN#2)</a:t>
            </a:r>
            <a:endParaRPr lang="en-US" sz="5400"/>
          </a:p>
        </p:txBody>
      </p:sp>
      <p:sp>
        <p:nvSpPr>
          <p:cNvPr id="5" name="Rectangle 4"/>
          <p:cNvSpPr/>
          <p:nvPr/>
        </p:nvSpPr>
        <p:spPr>
          <a:xfrm>
            <a:off x="320352" y="1717006"/>
            <a:ext cx="3232844" cy="458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8563" y="21023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Food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6774" y="21023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Drinks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4985" y="21023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Dessert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352" y="2102385"/>
            <a:ext cx="808211" cy="575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All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250" y="5970441"/>
            <a:ext cx="1445343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Queued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7853" y="5970441"/>
            <a:ext cx="1445343" cy="336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5798" y="1717006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Operate Order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414071" y="1901672"/>
            <a:ext cx="311727" cy="69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132" y="2721549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Table#1: 17:32 (Mr.John)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3425" y="4341702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Table#2: 17:38 </a:t>
            </a:r>
            <a:r>
              <a:rPr lang="en-US" sz="1400"/>
              <a:t>(</a:t>
            </a:r>
            <a:r>
              <a:rPr lang="en-US" sz="1400" smtClean="0"/>
              <a:t>Mr.Bew)</a:t>
            </a:r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345131" y="3027142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25" name="Rectangle 24"/>
          <p:cNvSpPr/>
          <p:nvPr/>
        </p:nvSpPr>
        <p:spPr>
          <a:xfrm>
            <a:off x="345131" y="34265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5131" y="38091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23871" y="30318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2616944" y="3439852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2616944" y="382149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2623871" y="2698446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3425" y="4616497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32" name="Rectangle 31"/>
          <p:cNvSpPr/>
          <p:nvPr/>
        </p:nvSpPr>
        <p:spPr>
          <a:xfrm>
            <a:off x="313425" y="50158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3425" y="53984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2165" y="462120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2585238" y="5029207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2585238" y="54108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2592165" y="4327054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5222186" y="1751597"/>
            <a:ext cx="2001982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32107" y="1689612"/>
            <a:ext cx="360114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ListView#1 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smtClean="0"/>
              <a:t>Row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50" smtClean="0"/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50" smtClean="0"/>
              <a:t>RaisedButton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50" smtClean="0"/>
              <a:t>Row#1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Column#1: x2FriedRice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Column#2: Status: Queued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50" smtClean="0"/>
              <a:t>Row#2: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50" smtClean="0"/>
              <a:t>RaisedButton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Column#2.3</a:t>
            </a:r>
          </a:p>
          <a:p>
            <a:endParaRPr lang="en-US" sz="1050"/>
          </a:p>
        </p:txBody>
      </p:sp>
      <p:sp>
        <p:nvSpPr>
          <p:cNvPr id="45" name="Rectangle 44"/>
          <p:cNvSpPr/>
          <p:nvPr/>
        </p:nvSpPr>
        <p:spPr>
          <a:xfrm>
            <a:off x="5222187" y="1740109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Table#1: 17:32 (Mr.John)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2186" y="2045702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47" name="Rectangle 46"/>
          <p:cNvSpPr/>
          <p:nvPr/>
        </p:nvSpPr>
        <p:spPr>
          <a:xfrm>
            <a:off x="5222186" y="244510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2186" y="282770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00926" y="205040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50" name="Rectangle 49"/>
          <p:cNvSpPr/>
          <p:nvPr/>
        </p:nvSpPr>
        <p:spPr>
          <a:xfrm>
            <a:off x="7493999" y="2458412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51" name="Rectangle 50"/>
          <p:cNvSpPr/>
          <p:nvPr/>
        </p:nvSpPr>
        <p:spPr>
          <a:xfrm>
            <a:off x="7493999" y="284005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52" name="Rectangle 51"/>
          <p:cNvSpPr/>
          <p:nvPr/>
        </p:nvSpPr>
        <p:spPr>
          <a:xfrm>
            <a:off x="7500926" y="1717006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9500" y="27946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ListView#1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604613" y="42775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ListView#2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0655" y="1740109"/>
            <a:ext cx="130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786792" y="2405359"/>
            <a:ext cx="130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118068" y="2102385"/>
            <a:ext cx="45719" cy="10616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51200" y="2109441"/>
            <a:ext cx="88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FFFF00"/>
                </a:solidFill>
              </a:rPr>
              <a:t>Column#2.1</a:t>
            </a:r>
            <a:endParaRPr lang="en-US" sz="90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32858" y="2529389"/>
            <a:ext cx="88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FF00"/>
                </a:solidFill>
              </a:rPr>
              <a:t>Column#2.2</a:t>
            </a:r>
            <a:endParaRPr lang="en-US" sz="900">
              <a:solidFill>
                <a:srgbClr val="FFFF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44663" y="2887512"/>
            <a:ext cx="88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FF00"/>
                </a:solidFill>
              </a:rPr>
              <a:t>Column#2.3</a:t>
            </a:r>
            <a:endParaRPr lang="en-US" sz="9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7700" cy="65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1632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6386</TotalTime>
  <Words>368</Words>
  <Application>Microsoft Office PowerPoint</Application>
  <PresentationFormat>Widescreen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Rockwell</vt:lpstr>
      <vt:lpstr>Wingdings</vt:lpstr>
      <vt:lpstr>Atlas</vt:lpstr>
      <vt:lpstr>EP30-1 User Interface: Operate Order  Case Study “Restaurant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86</cp:revision>
  <dcterms:created xsi:type="dcterms:W3CDTF">2020-07-26T15:09:54Z</dcterms:created>
  <dcterms:modified xsi:type="dcterms:W3CDTF">2020-08-12T14:48:22Z</dcterms:modified>
</cp:coreProperties>
</file>