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EP30-1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Luncher Icon (iOS,Andriod,)</a:t>
            </a:r>
            <a:r>
              <a:rPr lang="en-US" sz="5300" smtClean="0"/>
              <a:t/>
            </a:r>
            <a:br>
              <a:rPr lang="en-US" sz="53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10 Aug 2020</a:t>
            </a:r>
          </a:p>
          <a:p>
            <a:r>
              <a:rPr lang="en-US" smtClean="0"/>
              <a:t>Day#20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How to to App Icon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Workable Developer using Flutter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76128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Prepare icon file and Create folder assets/icon/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Copy icon.png file to assets/icon/icon.png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Add lines in pubspec.yaml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Open terminal and Run </a:t>
            </a:r>
            <a:r>
              <a:rPr lang="en-US"/>
              <a:t>script: flutter pub run </a:t>
            </a:r>
            <a:r>
              <a:rPr lang="en-US" smtClean="0"/>
              <a:t>flutter_launcher_icons:main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Run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186" y="5260973"/>
            <a:ext cx="4029075" cy="15049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349051" y="4863840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4" y="5363373"/>
            <a:ext cx="1534054" cy="142795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7709" y="4863840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044209" y="4863840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187" y="5257800"/>
            <a:ext cx="3895725" cy="153352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337825" y="4806367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15" y="4426748"/>
            <a:ext cx="1989668" cy="232621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283344" y="3911600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5138" y="3373960"/>
            <a:ext cx="2587191" cy="157481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430054" y="2792874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77933" y="1574800"/>
            <a:ext cx="3818467" cy="3598333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77933" y="4392304"/>
            <a:ext cx="381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chemeClr val="bg1"/>
                </a:solidFill>
                <a:latin typeface="2005_iannnnnCTX-9001" panose="02000000000000000000" pitchFamily="2" charset="0"/>
                <a:cs typeface="2005_iannnnnCTX-9001" panose="02000000000000000000" pitchFamily="2" charset="0"/>
              </a:rPr>
              <a:t>SEE-FLUTTER</a:t>
            </a:r>
            <a:endParaRPr lang="en-US" sz="4800">
              <a:solidFill>
                <a:schemeClr val="bg1"/>
              </a:solidFill>
              <a:latin typeface="2005_iannnnnCTX-9001" panose="02000000000000000000" pitchFamily="2" charset="0"/>
              <a:cs typeface="2005_iannnnnCTX-9001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31466" y="1989666"/>
            <a:ext cx="2483907" cy="2362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35798" y="2921000"/>
            <a:ext cx="567267" cy="499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41734" y="1989666"/>
            <a:ext cx="773640" cy="2362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4467" y="56726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Prepare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60606" cy="695679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1450" y="825500"/>
            <a:ext cx="1574800" cy="8572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159000" y="850900"/>
            <a:ext cx="2273300" cy="1555750"/>
          </a:xfrm>
          <a:prstGeom prst="wedgeRectCallout">
            <a:avLst>
              <a:gd name="adj1" fmla="val -67133"/>
              <a:gd name="adj2" fmla="val -19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1) Create folder “assets/icon”</a:t>
            </a:r>
          </a:p>
          <a:p>
            <a:r>
              <a:rPr lang="en-US" smtClean="0"/>
              <a:t>2) Place file in to assets/icon/icon.png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1231" y="5619749"/>
            <a:ext cx="1574800" cy="28241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50830" y="5457957"/>
            <a:ext cx="1619619" cy="28241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62819" y="4746891"/>
            <a:ext cx="491582" cy="28241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257300" y="2914383"/>
            <a:ext cx="2273300" cy="1555750"/>
          </a:xfrm>
          <a:prstGeom prst="wedgeRectCallout">
            <a:avLst>
              <a:gd name="adj1" fmla="val -38921"/>
              <a:gd name="adj2" fmla="val 117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Add lines in pubspec.yaml</a:t>
            </a:r>
          </a:p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805" y="3213367"/>
            <a:ext cx="3895725" cy="1310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Oval 12"/>
          <p:cNvSpPr/>
          <p:nvPr/>
        </p:nvSpPr>
        <p:spPr>
          <a:xfrm>
            <a:off x="3361805" y="2758017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1486" y="5369982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838385" y="1682750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1434915" y="1693468"/>
            <a:ext cx="482231" cy="499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4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6442</TotalTime>
  <Words>112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2005_iannnnnCTX-9001</vt:lpstr>
      <vt:lpstr>Angsana New</vt:lpstr>
      <vt:lpstr>Calibri</vt:lpstr>
      <vt:lpstr>Calibri Light</vt:lpstr>
      <vt:lpstr>Cordia New</vt:lpstr>
      <vt:lpstr>Rockwell</vt:lpstr>
      <vt:lpstr>Wingdings</vt:lpstr>
      <vt:lpstr>Atlas</vt:lpstr>
      <vt:lpstr>EP30-1 Luncher Icon (iOS,Andriod,) Case Study “Restaurant E-menu” ระบบสั่งอาหารผ่านมือถือ</vt:lpstr>
      <vt:lpstr>CONTENT</vt:lpstr>
      <vt:lpstr>Step</vt:lpstr>
      <vt:lpstr>PowerPoint Presentation</vt:lpstr>
      <vt:lpstr>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92</cp:revision>
  <dcterms:created xsi:type="dcterms:W3CDTF">2020-07-26T15:09:54Z</dcterms:created>
  <dcterms:modified xsi:type="dcterms:W3CDTF">2020-08-12T18:04:08Z</dcterms:modified>
</cp:coreProperties>
</file>