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EP32-1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UI: Scan QR for Table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11 </a:t>
            </a:r>
            <a:r>
              <a:rPr lang="en-US" smtClean="0"/>
              <a:t>Aug 2020</a:t>
            </a:r>
          </a:p>
          <a:p>
            <a:r>
              <a:rPr lang="en-US" smtClean="0"/>
              <a:t>Day#21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Design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Select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  <a:endParaRPr 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3883" y="3538330"/>
            <a:ext cx="322074" cy="3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3739" y="3778000"/>
            <a:ext cx="19878" cy="1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2066" y="424457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2066" y="471114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82066" y="5107349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DESIGN UI</a:t>
            </a:r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1715210" y="1414196"/>
            <a:ext cx="2419468" cy="443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5210" y="2015276"/>
            <a:ext cx="2419468" cy="235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3382" y="4663882"/>
            <a:ext cx="2115114" cy="7580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SCAN QR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78" y="2193181"/>
            <a:ext cx="1950522" cy="1950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0280" y="1559707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Scan QR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53382" y="1746504"/>
            <a:ext cx="322890" cy="187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4818888" y="2293673"/>
            <a:ext cx="2149862" cy="1885951"/>
          </a:xfrm>
          <a:prstGeom prst="wedgeRectCallout">
            <a:avLst>
              <a:gd name="adj1" fmla="val -82949"/>
              <a:gd name="adj2" fmla="val -7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(AssetImage)</a:t>
            </a: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818888" y="4478989"/>
            <a:ext cx="2149862" cy="1885951"/>
          </a:xfrm>
          <a:prstGeom prst="wedgeRectCallout">
            <a:avLst>
              <a:gd name="adj1" fmla="val -82949"/>
              <a:gd name="adj2" fmla="val -7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 Button</a:t>
            </a:r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4818888" y="1414196"/>
            <a:ext cx="2149862" cy="788037"/>
          </a:xfrm>
          <a:prstGeom prst="wedgeRectCallout">
            <a:avLst>
              <a:gd name="adj1" fmla="val -73051"/>
              <a:gd name="adj2" fmla="val -1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" y="2898648"/>
            <a:ext cx="150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</a:p>
          <a:p>
            <a:r>
              <a:rPr lang="en-US" smtClean="0"/>
              <a:t>(Expanded)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9820" y="4905858"/>
            <a:ext cx="137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797" cy="6604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15277" y="2150639"/>
            <a:ext cx="2658954" cy="65503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26635" y="3137926"/>
            <a:ext cx="5845155" cy="65503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74231" y="2453545"/>
            <a:ext cx="5645426" cy="246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62663" y="3685998"/>
            <a:ext cx="1948070" cy="420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2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324"/>
            <a:ext cx="6164262" cy="57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PUBSPEC FILE</a:t>
            </a:r>
            <a:endParaRPr lang="en-US" sz="5400"/>
          </a:p>
        </p:txBody>
      </p:sp>
      <p:sp>
        <p:nvSpPr>
          <p:cNvPr id="5" name="Rounded Rectangle 4"/>
          <p:cNvSpPr/>
          <p:nvPr/>
        </p:nvSpPr>
        <p:spPr>
          <a:xfrm>
            <a:off x="227180" y="1505068"/>
            <a:ext cx="624745" cy="1987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0141" y="6456648"/>
            <a:ext cx="624745" cy="1987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97225" y="3525079"/>
            <a:ext cx="875590" cy="17795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851925" y="1703851"/>
            <a:ext cx="845300" cy="191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402" y="1505068"/>
            <a:ext cx="441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Copy qr.png file into assets/icon</a:t>
            </a:r>
          </a:p>
          <a:p>
            <a:pPr marL="342900" indent="-342900">
              <a:buAutoNum type="arabicPeriod"/>
            </a:pPr>
            <a:r>
              <a:rPr lang="en-US" smtClean="0"/>
              <a:t>Edit pubspec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Add link – assets/icon/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30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6495</TotalTime>
  <Words>98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EP32-1 UI: Scan QR for Table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99</cp:revision>
  <dcterms:created xsi:type="dcterms:W3CDTF">2020-07-26T15:09:54Z</dcterms:created>
  <dcterms:modified xsi:type="dcterms:W3CDTF">2020-08-13T15:24:10Z</dcterms:modified>
</cp:coreProperties>
</file>