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0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EP33-1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UI: Payment</a:t>
            </a:r>
            <a:br>
              <a:rPr lang="en-US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12 </a:t>
            </a:r>
            <a:r>
              <a:rPr lang="en-US" smtClean="0"/>
              <a:t>Aug 2020</a:t>
            </a:r>
          </a:p>
          <a:p>
            <a:r>
              <a:rPr lang="en-US" smtClean="0"/>
              <a:t>Day#22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Design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Choose Widgets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  <a:endParaRPr 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3883" y="3538330"/>
            <a:ext cx="322074" cy="3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3739" y="3778000"/>
            <a:ext cx="19878" cy="1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2066" y="424457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2066" y="471114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82066" y="5107349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82066" y="558530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DESIGN UI &amp; CHOOSE WIDGETS</a:t>
            </a:r>
            <a:endParaRPr lang="en-US"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3364" y="1658416"/>
            <a:ext cx="2544417" cy="46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3363" y="2172410"/>
            <a:ext cx="2544417" cy="445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  	SCB QR Code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83362" y="2618251"/>
            <a:ext cx="2544417" cy="445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	Credit Card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83362" y="3064092"/>
            <a:ext cx="2544417" cy="445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	Cash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83361" y="3509933"/>
            <a:ext cx="2544417" cy="445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	Online Banking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4763" y="1760646"/>
            <a:ext cx="18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Make Payment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891275" y="1936711"/>
            <a:ext cx="283975" cy="113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823120" y="5974674"/>
            <a:ext cx="250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Total Amount	        B350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83358" y="3955774"/>
            <a:ext cx="2544417" cy="445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	Line Pay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1275" y="2249083"/>
            <a:ext cx="28397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91275" y="2687596"/>
            <a:ext cx="28397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91275" y="3150109"/>
            <a:ext cx="28397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91274" y="3589364"/>
            <a:ext cx="28397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91273" y="4041791"/>
            <a:ext cx="28397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87004" y="221814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87004" y="2641296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87004" y="305458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09727" y="3541464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09727" y="3972928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4662872" y="1550504"/>
            <a:ext cx="2919264" cy="579474"/>
          </a:xfrm>
          <a:prstGeom prst="wedgeRectCallout">
            <a:avLst>
              <a:gd name="adj1" fmla="val -67828"/>
              <a:gd name="adj2" fmla="val 1251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AppBar/Scaffold</a:t>
            </a:r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4662871" y="2196554"/>
            <a:ext cx="2919265" cy="2426562"/>
          </a:xfrm>
          <a:prstGeom prst="wedgeRectCallout">
            <a:avLst>
              <a:gd name="adj1" fmla="val -66094"/>
              <a:gd name="adj2" fmla="val -3857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ListTile</a:t>
            </a:r>
          </a:p>
          <a:p>
            <a:pPr marL="342900" indent="-342900">
              <a:buAutoNum type="arabicPeriod"/>
            </a:pPr>
            <a:r>
              <a:rPr lang="en-US" smtClean="0"/>
              <a:t>Leading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Image</a:t>
            </a:r>
          </a:p>
          <a:p>
            <a:pPr marL="342900" indent="-342900">
              <a:buAutoNum type="arabicPeriod"/>
            </a:pPr>
            <a:r>
              <a:rPr lang="en-US" smtClean="0"/>
              <a:t>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Text</a:t>
            </a:r>
          </a:p>
          <a:p>
            <a:pPr marL="342900" indent="-342900">
              <a:buAutoNum type="arabicPeriod"/>
            </a:pPr>
            <a:r>
              <a:rPr lang="en-US" smtClean="0"/>
              <a:t>Trailing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Icon</a:t>
            </a:r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4662872" y="4752332"/>
            <a:ext cx="2919264" cy="1591674"/>
          </a:xfrm>
          <a:prstGeom prst="wedgeRectCallout">
            <a:avLst>
              <a:gd name="adj1" fmla="val -63782"/>
              <a:gd name="adj2" fmla="val 377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Row</a:t>
            </a:r>
          </a:p>
          <a:p>
            <a:pPr marL="342900" indent="-342900">
              <a:buAutoNum type="arabicPeriod"/>
            </a:pPr>
            <a:r>
              <a:rPr lang="en-US" smtClean="0"/>
              <a:t>Total Amount</a:t>
            </a:r>
          </a:p>
          <a:p>
            <a:pPr marL="342900" indent="-342900">
              <a:buAutoNum type="arabicPeriod"/>
            </a:pPr>
            <a:r>
              <a:rPr lang="en-US" smtClean="0"/>
              <a:t>B350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0629" y="2249083"/>
            <a:ext cx="1573222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Column (Vertical)#1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Column</a:t>
            </a:r>
            <a:r>
              <a:rPr lang="en-US" sz="1050" smtClean="0"/>
              <a:t> </a:t>
            </a:r>
            <a:r>
              <a:rPr lang="en-US" sz="1050"/>
              <a:t>(</a:t>
            </a:r>
            <a:r>
              <a:rPr lang="en-US" sz="1050"/>
              <a:t>Vertical</a:t>
            </a:r>
            <a:r>
              <a:rPr lang="en-US" sz="1050" smtClean="0"/>
              <a:t>)#2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Column</a:t>
            </a:r>
            <a:r>
              <a:rPr lang="en-US" sz="1050" smtClean="0"/>
              <a:t> </a:t>
            </a:r>
            <a:r>
              <a:rPr lang="en-US" sz="1050"/>
              <a:t>(</a:t>
            </a:r>
            <a:r>
              <a:rPr lang="en-US" sz="1050"/>
              <a:t>Vertical</a:t>
            </a:r>
            <a:r>
              <a:rPr lang="en-US" sz="1050" smtClean="0"/>
              <a:t>)#3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Column</a:t>
            </a:r>
            <a:r>
              <a:rPr lang="en-US" sz="1050" smtClean="0"/>
              <a:t> </a:t>
            </a:r>
            <a:r>
              <a:rPr lang="en-US" sz="1050"/>
              <a:t>(</a:t>
            </a:r>
            <a:r>
              <a:rPr lang="en-US" sz="1050"/>
              <a:t>Vertical</a:t>
            </a:r>
            <a:r>
              <a:rPr lang="en-US" sz="1050" smtClean="0"/>
              <a:t>)#4</a:t>
            </a: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Column</a:t>
            </a:r>
            <a:r>
              <a:rPr lang="en-US" sz="1050" smtClean="0"/>
              <a:t> </a:t>
            </a:r>
            <a:r>
              <a:rPr lang="en-US" sz="1050"/>
              <a:t>(</a:t>
            </a:r>
            <a:r>
              <a:rPr lang="en-US" sz="1050"/>
              <a:t>Vertical</a:t>
            </a:r>
            <a:r>
              <a:rPr lang="en-US" sz="1050" smtClean="0"/>
              <a:t>)#5</a:t>
            </a: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230020" y="5878010"/>
            <a:ext cx="15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 sz="1050"/>
          </a:p>
        </p:txBody>
      </p:sp>
      <p:sp>
        <p:nvSpPr>
          <p:cNvPr id="42" name="TextBox 41"/>
          <p:cNvSpPr txBox="1"/>
          <p:nvPr/>
        </p:nvSpPr>
        <p:spPr>
          <a:xfrm>
            <a:off x="7786599" y="1607299"/>
            <a:ext cx="41630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ListTile</a:t>
            </a:r>
            <a:r>
              <a:rPr lang="en-US" sz="2400" smtClean="0"/>
              <a:t>(</a:t>
            </a:r>
          </a:p>
          <a:p>
            <a:r>
              <a:rPr lang="en-US" sz="1100"/>
              <a:t>	</a:t>
            </a:r>
            <a:r>
              <a:rPr lang="en-US" sz="1100" smtClean="0"/>
              <a:t>onTap</a:t>
            </a:r>
            <a:r>
              <a:rPr lang="en-US" sz="1100"/>
              <a:t>:</a:t>
            </a:r>
            <a:r>
              <a:rPr lang="en-US" sz="1100"/>
              <a:t> </a:t>
            </a:r>
            <a:r>
              <a:rPr lang="en-US" sz="1100" smtClean="0"/>
              <a:t>(){},</a:t>
            </a:r>
          </a:p>
          <a:p>
            <a:r>
              <a:rPr lang="en-US" sz="1100"/>
              <a:t>	</a:t>
            </a:r>
            <a:r>
              <a:rPr lang="en-US" sz="1100" smtClean="0"/>
              <a:t>leading</a:t>
            </a:r>
            <a:r>
              <a:rPr lang="en-US" sz="1100"/>
              <a:t>: Container(height: 40,width: </a:t>
            </a:r>
            <a:r>
              <a:rPr lang="en-US" sz="1100"/>
              <a:t>40</a:t>
            </a:r>
            <a:r>
              <a:rPr lang="en-US" sz="1100" smtClean="0"/>
              <a:t>,</a:t>
            </a:r>
          </a:p>
          <a:p>
            <a:r>
              <a:rPr lang="en-US" sz="1100"/>
              <a:t>	</a:t>
            </a:r>
            <a:r>
              <a:rPr lang="en-US" sz="1100" smtClean="0"/>
              <a:t>	child</a:t>
            </a:r>
            <a:r>
              <a:rPr lang="en-US" sz="1100"/>
              <a:t>: Image.asset(</a:t>
            </a:r>
            <a:r>
              <a:rPr lang="en-US" sz="1100"/>
              <a:t>'assets/images/scb.png</a:t>
            </a:r>
            <a:r>
              <a:rPr lang="en-US" sz="1100" smtClean="0"/>
              <a:t>')),</a:t>
            </a:r>
          </a:p>
          <a:p>
            <a:r>
              <a:rPr lang="en-US" sz="1100"/>
              <a:t>	</a:t>
            </a:r>
            <a:r>
              <a:rPr lang="en-US" sz="1100" smtClean="0"/>
              <a:t>title</a:t>
            </a:r>
            <a:r>
              <a:rPr lang="en-US" sz="1100"/>
              <a:t>: Text('SCB </a:t>
            </a:r>
            <a:r>
              <a:rPr lang="en-US" sz="1100"/>
              <a:t>QR</a:t>
            </a:r>
            <a:r>
              <a:rPr lang="en-US" sz="1100" smtClean="0"/>
              <a:t>'),</a:t>
            </a:r>
          </a:p>
          <a:p>
            <a:r>
              <a:rPr lang="en-US" sz="1100"/>
              <a:t>	</a:t>
            </a:r>
            <a:r>
              <a:rPr lang="en-US" sz="1100" smtClean="0"/>
              <a:t>trailing</a:t>
            </a:r>
            <a:r>
              <a:rPr lang="en-US" sz="1100"/>
              <a:t>: </a:t>
            </a:r>
            <a:r>
              <a:rPr lang="en-US" sz="1100"/>
              <a:t>Icon(Icons.arrow_forward_ios</a:t>
            </a:r>
            <a:r>
              <a:rPr lang="en-US" sz="1100" smtClean="0"/>
              <a:t>),</a:t>
            </a:r>
          </a:p>
          <a:p>
            <a:r>
              <a:rPr lang="en-US" sz="2000" smtClean="0"/>
              <a:t>),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26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79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6495</TotalTime>
  <Words>178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EP33-1 UI: Payment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98</cp:revision>
  <dcterms:created xsi:type="dcterms:W3CDTF">2020-07-26T15:09:54Z</dcterms:created>
  <dcterms:modified xsi:type="dcterms:W3CDTF">2020-08-13T16:10:07Z</dcterms:modified>
</cp:coreProperties>
</file>