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61" r:id="rId3"/>
    <p:sldId id="263" r:id="rId4"/>
    <p:sldId id="266" r:id="rId5"/>
    <p:sldId id="265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1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tet.github.io/index.html" TargetMode="External"/><Relationship Id="rId2" Type="http://schemas.openxmlformats.org/officeDocument/2006/relationships/hyperlink" Target="https://github.com/traitet/traitet.github.io.g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[account].github.i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tet/traitet.github.io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aitet.github.i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tet.github.io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raitet/traitet.github.io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EP35-1</a:t>
            </a:r>
            <a:br>
              <a:rPr lang="en-US" smtClean="0"/>
            </a:br>
            <a:r>
              <a:rPr lang="en-US" smtClean="0"/>
              <a:t>Publish Web to GitHub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14 </a:t>
            </a:r>
            <a:r>
              <a:rPr lang="en-US" smtClean="0"/>
              <a:t>Aug 2020</a:t>
            </a:r>
          </a:p>
          <a:p>
            <a:r>
              <a:rPr lang="en-US" smtClean="0"/>
              <a:t>Day#24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How to upload web to github ?</a:t>
            </a:r>
            <a:endParaRPr 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0051" y="1419500"/>
            <a:ext cx="6281737" cy="5248275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mtClean="0">
                <a:latin typeface="+mj-lt"/>
              </a:rPr>
              <a:t>Register GitHub</a:t>
            </a:r>
          </a:p>
          <a:p>
            <a:pPr marL="342900" indent="-342900">
              <a:buAutoNum type="arabicPeriod"/>
            </a:pPr>
            <a:r>
              <a:rPr lang="en-US" smtClean="0">
                <a:latin typeface="+mj-lt"/>
              </a:rPr>
              <a:t>Check github account name </a:t>
            </a:r>
            <a:r>
              <a:rPr lang="en-US"/>
              <a:t> (traitet is account name)</a:t>
            </a:r>
            <a:endParaRPr lang="en-US" smtClean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mtClean="0">
                <a:latin typeface="+mj-lt"/>
              </a:rPr>
              <a:t>Click “New”, Repository name: </a:t>
            </a:r>
            <a:r>
              <a:rPr lang="en-US" smtClean="0">
                <a:solidFill>
                  <a:srgbClr val="FF0000"/>
                </a:solidFill>
                <a:latin typeface="+mj-lt"/>
              </a:rPr>
              <a:t>[account]</a:t>
            </a:r>
            <a:r>
              <a:rPr lang="en-US" smtClean="0">
                <a:latin typeface="+mj-lt"/>
              </a:rPr>
              <a:t>.github.io e.g. traitet.github.io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At terminal, run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flutter build web --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endParaRPr lang="en-US" smtClean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At terminal, run </a:t>
            </a:r>
            <a:r>
              <a:rPr lang="en-US">
                <a:solidFill>
                  <a:srgbClr val="FF0000"/>
                </a:solidFill>
                <a:latin typeface="+mj-lt"/>
              </a:rPr>
              <a:t>c</a:t>
            </a:r>
            <a:r>
              <a:rPr lang="en-US" smtClean="0">
                <a:solidFill>
                  <a:srgbClr val="FF0000"/>
                </a:solidFill>
                <a:latin typeface="+mj-lt"/>
              </a:rPr>
              <a:t>d build/web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At terminal, upload code to github (See next slide)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remote add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origin 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github.com/traitet/traitet.github.io.git</a:t>
            </a:r>
            <a:endParaRPr lang="en-US" smtClean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add 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commit -m "init project”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push --set-upstream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origin 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master</a:t>
            </a:r>
            <a:endParaRPr lang="en-US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Go website: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traitet.github.io/index.html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STEP 1 -3</a:t>
            </a:r>
            <a:endParaRPr lang="en-US"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82" y="1252330"/>
            <a:ext cx="5954388" cy="133681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469258" y="2236305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2582" y="2768048"/>
            <a:ext cx="3454075" cy="63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[account].github.io</a:t>
            </a:r>
          </a:p>
          <a:p>
            <a:pPr algn="ctr"/>
            <a:r>
              <a:rPr lang="en-US" smtClean="0"/>
              <a:t>e.g. traitet.github.io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06441" y="1803953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31217" y="1699591"/>
            <a:ext cx="516836" cy="221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0202517" y="2758109"/>
            <a:ext cx="1824453" cy="641074"/>
          </a:xfrm>
          <a:prstGeom prst="wedgeRectCallout">
            <a:avLst>
              <a:gd name="adj1" fmla="val 8997"/>
              <a:gd name="adj2" fmla="val -170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account name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63847" y="1935646"/>
            <a:ext cx="516836" cy="221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582" y="3533361"/>
            <a:ext cx="3400425" cy="8763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034569" y="1404731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27750" y="5168900"/>
            <a:ext cx="589922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Important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Git can have only one public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+mj-lt"/>
              </a:rPr>
              <a:t>Website site name is </a:t>
            </a:r>
            <a:r>
              <a:rPr lang="en-US" smtClean="0">
                <a:latin typeface="+mj-lt"/>
                <a:hlinkClick r:id="rId6"/>
              </a:rPr>
              <a:t>https://[account].github.io</a:t>
            </a:r>
            <a:r>
              <a:rPr lang="en-US" smtClean="0">
                <a:latin typeface="+mj-lt"/>
              </a:rPr>
              <a:t> e.g. https://traitet.github.io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8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0538"/>
            <a:ext cx="4766028" cy="4684712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646601" y="1121050"/>
            <a:ext cx="6281737" cy="524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Register GitHub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Check github account name </a:t>
            </a:r>
            <a:r>
              <a:rPr lang="en-US">
                <a:latin typeface="+mj-lt"/>
              </a:rPr>
              <a:t> (traitet is account name)</a:t>
            </a:r>
            <a:endParaRPr lang="en-US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Click “New”, Repository name: </a:t>
            </a:r>
            <a:r>
              <a:rPr lang="en-US">
                <a:solidFill>
                  <a:srgbClr val="FF0000"/>
                </a:solidFill>
                <a:latin typeface="+mj-lt"/>
              </a:rPr>
              <a:t>[account]</a:t>
            </a:r>
            <a:r>
              <a:rPr lang="en-US">
                <a:latin typeface="+mj-lt"/>
              </a:rPr>
              <a:t>.github.io e.g. traitet.github.io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To generate web folder, At terminal, run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flutter build web --release 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At terminal, run </a:t>
            </a:r>
            <a:r>
              <a:rPr lang="en-US">
                <a:solidFill>
                  <a:srgbClr val="FF0000"/>
                </a:solidFill>
                <a:latin typeface="+mj-lt"/>
              </a:rPr>
              <a:t>cd build/web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At terminal, upload code to github (See next slide)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 init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remote add origin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https://github.com/traitet/traitet.github.io.git</a:t>
            </a:r>
            <a:endParaRPr lang="en-US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add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commit -m "init project”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push --set-upstream origin master</a:t>
            </a:r>
            <a:endParaRPr lang="en-US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Go website: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https://traitet.github.io/index.html</a:t>
            </a:r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Step 4 - 6</a:t>
            </a:r>
            <a:endParaRPr lang="en-US" sz="4000"/>
          </a:p>
        </p:txBody>
      </p:sp>
      <p:sp>
        <p:nvSpPr>
          <p:cNvPr id="7" name="Rectangle 6"/>
          <p:cNvSpPr/>
          <p:nvPr/>
        </p:nvSpPr>
        <p:spPr>
          <a:xfrm>
            <a:off x="1459946" y="4507396"/>
            <a:ext cx="2737403" cy="144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297" y="2875446"/>
            <a:ext cx="882650" cy="12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54369" y="5949950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006342" y="5949950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2611614" y="5949950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746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1485900"/>
            <a:ext cx="2907846" cy="33924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97379" y="5121551"/>
            <a:ext cx="6281737" cy="64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+mj-lt"/>
              </a:rPr>
              <a:t>Go website: </a:t>
            </a:r>
            <a:r>
              <a:rPr lang="en-US" smtClean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https://traitet.github.io/index.html</a:t>
            </a:r>
            <a:endParaRPr lang="en-US" smtClean="0">
              <a:latin typeface="+mj-lt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Step 7</a:t>
            </a:r>
            <a:endParaRPr lang="en-US" sz="40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6801" y="1089300"/>
            <a:ext cx="6281737" cy="5248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Register GitHub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Check github account name </a:t>
            </a:r>
            <a:r>
              <a:rPr lang="en-US">
                <a:latin typeface="+mj-lt"/>
              </a:rPr>
              <a:t> (traitet is account name)</a:t>
            </a:r>
            <a:endParaRPr lang="en-US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>
                <a:latin typeface="+mj-lt"/>
              </a:rPr>
              <a:t>Click “New”, Repository name: </a:t>
            </a:r>
            <a:r>
              <a:rPr lang="en-US">
                <a:solidFill>
                  <a:srgbClr val="FF0000"/>
                </a:solidFill>
                <a:latin typeface="+mj-lt"/>
              </a:rPr>
              <a:t>[account]</a:t>
            </a:r>
            <a:r>
              <a:rPr lang="en-US">
                <a:latin typeface="+mj-lt"/>
              </a:rPr>
              <a:t>.github.io e.g. traitet.github.io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To generate web folder, At terminal, run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flutter build web --release 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At terminal, run </a:t>
            </a:r>
            <a:r>
              <a:rPr lang="en-US">
                <a:solidFill>
                  <a:srgbClr val="FF0000"/>
                </a:solidFill>
                <a:latin typeface="+mj-lt"/>
              </a:rPr>
              <a:t>cd build/web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At terminal, upload code to github (See next slide)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 init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remote add origin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https://github.com/traitet/traitet.github.io.git</a:t>
            </a:r>
            <a:endParaRPr lang="en-US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add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commit -m "init project”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git push --set-upstream origin master</a:t>
            </a:r>
            <a:endParaRPr lang="en-US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+mj-lt"/>
              </a:rPr>
              <a:t>Go website: </a:t>
            </a:r>
            <a:r>
              <a:rPr lang="en-US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https://traitet.github.io/index.html</a:t>
            </a:r>
            <a:endParaRPr lang="en-US">
              <a:latin typeface="+mj-lt"/>
            </a:endParaRP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865364" y="1416050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99" y="1657350"/>
            <a:ext cx="2597951" cy="46275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+mj-lt"/>
              </a:rPr>
              <a:t>BUILD WEBSITE ON LOCALHOST</a:t>
            </a:r>
            <a:endParaRPr lang="en-US" sz="4000" b="1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9" y="1657350"/>
            <a:ext cx="4446538" cy="4627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8648" y="6126387"/>
            <a:ext cx="851652" cy="31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0048" y="1611537"/>
            <a:ext cx="1131052" cy="31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100" y="1553886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91100" y="6068736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09386" y="1657350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64563" y="1089300"/>
            <a:ext cx="3693975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mtClean="0">
                <a:latin typeface="+mj-lt"/>
              </a:rPr>
              <a:t>Change to Chrome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mtClean="0">
                <a:latin typeface="+mj-lt"/>
              </a:rPr>
              <a:t>Run, Start Debugging (select dart&amp;flutter)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mtClean="0">
                <a:latin typeface="+mj-lt"/>
              </a:rPr>
              <a:t>Web on localhost shown on Chrome (only Chrome support)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07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latin typeface="+mj-lt"/>
              </a:rPr>
              <a:t>HOW TO DELETE REPO ?</a:t>
            </a:r>
            <a:endParaRPr lang="en-US" sz="400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8" y="4761191"/>
            <a:ext cx="5087938" cy="195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8" y="2880037"/>
            <a:ext cx="6483362" cy="175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9" y="998883"/>
            <a:ext cx="2624131" cy="18811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794742" y="2384996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898" y="2467152"/>
            <a:ext cx="1293844" cy="31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50742" y="3654996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1948" y="3306602"/>
            <a:ext cx="851652" cy="31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80748" y="6253002"/>
            <a:ext cx="851652" cy="31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9174" y="6195351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25527" t="14444" b="16725"/>
          <a:stretch/>
        </p:blipFill>
        <p:spPr>
          <a:xfrm>
            <a:off x="5899150" y="4529683"/>
            <a:ext cx="2593688" cy="218932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7399149" y="5054709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45614" y="1250950"/>
            <a:ext cx="3489236" cy="560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Click at your repository e.g. traitet/traitet.github.io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Click “Settings”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Click “Delete this repository”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Type Repo name e.g. traitet/traitet.github.io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Click “I understand the consequences, delete this repository”</a:t>
            </a:r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99149" y="5523922"/>
            <a:ext cx="457200" cy="4323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73447" y="5270884"/>
            <a:ext cx="1425702" cy="45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7250" y="2997200"/>
            <a:ext cx="791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https</a:t>
            </a:r>
            <a:r>
              <a:rPr lang="en-US" sz="4000"/>
              <a:t>://</a:t>
            </a:r>
            <a:r>
              <a:rPr lang="en-US" sz="4000" smtClean="0"/>
              <a:t>traitet.github.io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145060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6590</TotalTime>
  <Words>450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Angsana New</vt:lpstr>
      <vt:lpstr>Calibri</vt:lpstr>
      <vt:lpstr>Calibri Light</vt:lpstr>
      <vt:lpstr>Cordia New</vt:lpstr>
      <vt:lpstr>Rockwell</vt:lpstr>
      <vt:lpstr>Tahoma</vt:lpstr>
      <vt:lpstr>Wingdings</vt:lpstr>
      <vt:lpstr>Atlas</vt:lpstr>
      <vt:lpstr>EP35-1 Publish Web to GitHub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109</cp:revision>
  <dcterms:created xsi:type="dcterms:W3CDTF">2020-07-26T15:09:54Z</dcterms:created>
  <dcterms:modified xsi:type="dcterms:W3CDTF">2020-08-14T15:51:28Z</dcterms:modified>
</cp:coreProperties>
</file>