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1"/>
  </p:notesMasterIdLst>
  <p:sldIdLst>
    <p:sldId id="256" r:id="rId2"/>
    <p:sldId id="261" r:id="rId3"/>
    <p:sldId id="262" r:id="rId4"/>
    <p:sldId id="266" r:id="rId5"/>
    <p:sldId id="268" r:id="rId6"/>
    <p:sldId id="270" r:id="rId7"/>
    <p:sldId id="269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7F3CE2E-F813-4AA2-B2C8-B8D24857D98F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2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F07647A3-8332-4429-980D-FD6EF9D2D7C4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CBF72E81-026D-47B4-B20F-8E4F7B9B159D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8571E982-3542-41A7-88E0-BF1364864F81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2D127849-8B7A-4F3B-96F6-39982B595630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34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FC6C9A6D-D5D5-47CD-B3E5-EECB70105E0C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5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567B622F-FA27-41EA-8ECC-4C789CF13030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D0FD3F47-8BD9-4662-8B12-27904513C229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A5B99335-646A-4B32-8528-F135E300422B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854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80FD018E-51A2-45CC-B669-772B14315D4F}" type="datetime1">
              <a:rPr lang="en-US" smtClean="0"/>
              <a:t>08/17/2020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EP37-1</a:t>
            </a:r>
            <a:r>
              <a:rPr lang="en-US" smtClean="0"/>
              <a:t/>
            </a:r>
            <a:br>
              <a:rPr lang="en-US" smtClean="0"/>
            </a:br>
            <a:r>
              <a:rPr lang="en-US" sz="4400" smtClean="0"/>
              <a:t>Google Firebase – Authen by E-mail </a:t>
            </a:r>
            <a:br>
              <a:rPr lang="en-US" sz="4400" smtClean="0"/>
            </a:br>
            <a:r>
              <a:rPr lang="en-US" sz="2700" smtClean="0"/>
              <a:t>Case </a:t>
            </a:r>
            <a:r>
              <a:rPr lang="en-US" sz="2700" smtClean="0"/>
              <a:t>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16 </a:t>
            </a:r>
            <a:r>
              <a:rPr lang="en-US" smtClean="0"/>
              <a:t>Aug 2020</a:t>
            </a:r>
          </a:p>
          <a:p>
            <a:r>
              <a:rPr lang="en-US" smtClean="0"/>
              <a:t>Day#26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609727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smtClean="0"/>
              <a:t>Login by E-mail</a:t>
            </a:r>
          </a:p>
          <a:p>
            <a:r>
              <a:rPr lang="en-US" sz="3200" smtClean="0"/>
              <a:t>Design UI</a:t>
            </a:r>
          </a:p>
          <a:p>
            <a:r>
              <a:rPr lang="en-US" sz="3200" smtClean="0"/>
              <a:t>Config Firebase Web</a:t>
            </a:r>
          </a:p>
          <a:p>
            <a:r>
              <a:rPr lang="en-US" sz="3200" smtClean="0"/>
              <a:t>Coding </a:t>
            </a:r>
          </a:p>
          <a:p>
            <a:pPr lvl="1"/>
            <a:r>
              <a:rPr lang="en-US" sz="3000" smtClean="0"/>
              <a:t>UI </a:t>
            </a:r>
          </a:p>
          <a:p>
            <a:pPr lvl="1"/>
            <a:r>
              <a:rPr lang="en-US" sz="3000" smtClean="0"/>
              <a:t>Login Logic (Next EP)</a:t>
            </a:r>
            <a:endParaRPr lang="en-US" sz="3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Target: Workable Developer using Flutter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Google Firebase</a:t>
            </a:r>
            <a:endParaRPr lang="en-US" sz="3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6714"/>
          <a:stretch/>
        </p:blipFill>
        <p:spPr>
          <a:xfrm>
            <a:off x="251466" y="789450"/>
            <a:ext cx="2571248" cy="5400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57804" y="1243811"/>
            <a:ext cx="2266121" cy="687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AUTHENTICATION</a:t>
            </a:r>
          </a:p>
          <a:p>
            <a:pPr algn="ctr"/>
            <a:r>
              <a:rPr lang="en-US" sz="1100" smtClean="0"/>
              <a:t>(</a:t>
            </a:r>
            <a:r>
              <a:rPr lang="en-US" sz="1100" smtClean="0">
                <a:solidFill>
                  <a:srgbClr val="FF0000"/>
                </a:solidFill>
              </a:rPr>
              <a:t>Login,</a:t>
            </a:r>
            <a:r>
              <a:rPr lang="en-US" sz="1100" smtClean="0"/>
              <a:t>signup,forget password)</a:t>
            </a:r>
            <a:endParaRPr lang="en-US" sz="1100"/>
          </a:p>
        </p:txBody>
      </p:sp>
      <p:sp>
        <p:nvSpPr>
          <p:cNvPr id="9" name="Rectangle 8"/>
          <p:cNvSpPr/>
          <p:nvPr/>
        </p:nvSpPr>
        <p:spPr>
          <a:xfrm>
            <a:off x="3157803" y="2094789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Database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57803" y="297648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Storage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7802" y="3816105"/>
            <a:ext cx="2266121" cy="68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Hosting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74293" y="1195747"/>
            <a:ext cx="2266121" cy="3307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Restaurant E-menu</a:t>
            </a:r>
            <a:endParaRPr lang="en-US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5423925" y="1587421"/>
            <a:ext cx="2350368" cy="13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69361" y="1224605"/>
            <a:ext cx="31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E-mail, </a:t>
            </a:r>
            <a:r>
              <a:rPr lang="en-US" smtClean="0"/>
              <a:t>Google, SMS</a:t>
            </a:r>
            <a:endParaRPr lang="en-US"/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 flipV="1">
            <a:off x="5423924" y="2437138"/>
            <a:ext cx="2350369" cy="1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7429" y="1862761"/>
            <a:ext cx="186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Database</a:t>
            </a:r>
          </a:p>
          <a:p>
            <a:pPr algn="ctr"/>
            <a:r>
              <a:rPr lang="en-US" smtClean="0"/>
              <a:t>(Menu, Order)</a:t>
            </a:r>
            <a:endParaRPr lang="en-US"/>
          </a:p>
        </p:txBody>
      </p:sp>
      <p:cxnSp>
        <p:nvCxnSpPr>
          <p:cNvPr id="20" name="Straight Arrow Connector 19"/>
          <p:cNvCxnSpPr>
            <a:stCxn id="10" idx="3"/>
          </p:cNvCxnSpPr>
          <p:nvPr/>
        </p:nvCxnSpPr>
        <p:spPr>
          <a:xfrm>
            <a:off x="5423924" y="3320095"/>
            <a:ext cx="2391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7388" y="2983402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Food Image</a:t>
            </a:r>
            <a:endParaRPr lang="en-US"/>
          </a:p>
        </p:txBody>
      </p:sp>
      <p:cxnSp>
        <p:nvCxnSpPr>
          <p:cNvPr id="24" name="Straight Arrow Connector 23"/>
          <p:cNvCxnSpPr>
            <a:stCxn id="11" idx="3"/>
          </p:cNvCxnSpPr>
          <p:nvPr/>
        </p:nvCxnSpPr>
        <p:spPr>
          <a:xfrm flipV="1">
            <a:off x="5423923" y="4154875"/>
            <a:ext cx="2350370" cy="4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07429" y="3857910"/>
            <a:ext cx="186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Website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Start to use Firebase (Authen)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8" y="887657"/>
            <a:ext cx="8556567" cy="555209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622550" y="2584450"/>
            <a:ext cx="3835400" cy="393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UI Design</a:t>
            </a:r>
            <a:endParaRPr lang="en-US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32" y="1376117"/>
            <a:ext cx="2473068" cy="4575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7220" y="4902200"/>
            <a:ext cx="1943100" cy="19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Login Fail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40" y="1332618"/>
            <a:ext cx="2510310" cy="464407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3479800" y="3654655"/>
            <a:ext cx="1344140" cy="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4318" y="3285323"/>
            <a:ext cx="141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Login OK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94016" y="2190750"/>
            <a:ext cx="698500" cy="4635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logo</a:t>
            </a:r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237220" y="5702300"/>
            <a:ext cx="3124200" cy="932287"/>
          </a:xfrm>
          <a:prstGeom prst="wedgeRectCallout">
            <a:avLst>
              <a:gd name="adj1" fmla="val -19817"/>
              <a:gd name="adj2" fmla="val -10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mtClean="0"/>
              <a:t>SnackBar</a:t>
            </a:r>
          </a:p>
          <a:p>
            <a:pPr marL="342900" indent="-342900">
              <a:buAutoNum type="arabicParenBoth"/>
            </a:pPr>
            <a:r>
              <a:rPr lang="en-US" sz="1400" smtClean="0"/>
              <a:t>Declare global key</a:t>
            </a:r>
          </a:p>
          <a:p>
            <a:pPr marL="342900" indent="-342900">
              <a:buAutoNum type="arabicParenBoth"/>
            </a:pPr>
            <a:r>
              <a:rPr lang="en-US" sz="1400" smtClean="0"/>
              <a:t>Scaffold: key: globalKey</a:t>
            </a:r>
          </a:p>
          <a:p>
            <a:pPr marL="342900" indent="-342900">
              <a:buAutoNum type="arabicParenBoth"/>
            </a:pPr>
            <a:r>
              <a:rPr lang="en-US" sz="1400" smtClean="0"/>
              <a:t>Call SnackBar </a:t>
            </a:r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8324850" y="1376117"/>
            <a:ext cx="3441700" cy="52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Login</a:t>
            </a:r>
          </a:p>
          <a:p>
            <a:pPr marL="342900" indent="-342900">
              <a:buAutoNum type="arabicPeriod"/>
            </a:pPr>
            <a:r>
              <a:rPr lang="en-US" smtClean="0"/>
              <a:t>OK -&gt; Redirect Home 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mtClean="0"/>
              <a:t>Keep Global variable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mtClean="0"/>
              <a:t>isLogin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mtClean="0"/>
              <a:t>Name</a:t>
            </a:r>
          </a:p>
          <a:p>
            <a:pPr marL="342900" indent="-342900">
              <a:buAutoNum type="arabicPeriod"/>
            </a:pPr>
            <a:r>
              <a:rPr lang="en-US" smtClean="0"/>
              <a:t>Error: Show snackBar</a:t>
            </a:r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3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Steps</a:t>
            </a:r>
            <a:endParaRPr 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4" y="1041399"/>
            <a:ext cx="2781986" cy="51466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6800" y="1034470"/>
            <a:ext cx="4356100" cy="3899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smtClean="0"/>
              <a:t>Change background color to white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smtClean="0"/>
              <a:t>Add image (logo)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smtClean="0"/>
              <a:t>Add snackBar if error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smtClean="0"/>
              <a:t>Add TextEditController -&gt; Link text user/password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smtClean="0"/>
              <a:t>Click -&gt; Login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smtClean="0"/>
              <a:t>Call function fnLoginByEmail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smtClean="0"/>
              <a:t>Call function fnSnackBark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1041399"/>
            <a:ext cx="3898900" cy="196225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458200" y="1619250"/>
            <a:ext cx="1543050" cy="133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55050" y="2423254"/>
            <a:ext cx="3409950" cy="5803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128250" y="153035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26850" y="1976802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650" y="3075450"/>
            <a:ext cx="3898900" cy="193517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299450" y="3435499"/>
            <a:ext cx="2755900" cy="1460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01050" y="4788049"/>
            <a:ext cx="2755900" cy="1460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401050" y="4032768"/>
            <a:ext cx="3746500" cy="2909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703050" y="3586317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95024" y="3171595"/>
            <a:ext cx="708025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3.1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007723" y="4653607"/>
            <a:ext cx="708025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876" y="5082429"/>
            <a:ext cx="2305124" cy="1655221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8172450" y="5398339"/>
            <a:ext cx="2368550" cy="1769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172450" y="5987529"/>
            <a:ext cx="2368550" cy="6978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186987" y="6139239"/>
            <a:ext cx="708025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3.3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144125" y="5274572"/>
            <a:ext cx="708025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3.4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3095" y="5063897"/>
            <a:ext cx="4389806" cy="1409772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5386998" y="5310394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573094" y="5028430"/>
            <a:ext cx="3500805" cy="9088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Steps for SnackBar (for reference)</a:t>
            </a:r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95250" y="1352550"/>
            <a:ext cx="11880850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//======================================================================</a:t>
            </a:r>
          </a:p>
          <a:p>
            <a:r>
              <a:rPr lang="en-US" sz="1200"/>
              <a:t>// STEP#1) DECLARE VARIABLE SCAFFOLD KEY</a:t>
            </a:r>
          </a:p>
          <a:p>
            <a:r>
              <a:rPr lang="en-US" sz="1200"/>
              <a:t>//======================================================================  </a:t>
            </a:r>
          </a:p>
          <a:p>
            <a:r>
              <a:rPr lang="en-US" sz="1200"/>
              <a:t>  final GlobalKey&lt;ScaffoldState&gt; scaffoldKey = GlobalKey&lt;ScaffoldState&gt;();</a:t>
            </a:r>
          </a:p>
          <a:p>
            <a:endParaRPr lang="en-US" sz="1200" smtClean="0"/>
          </a:p>
          <a:p>
            <a:r>
              <a:rPr lang="en-US" sz="1200" smtClean="0"/>
              <a:t>//======================================================================</a:t>
            </a:r>
            <a:endParaRPr lang="en-US" sz="1200"/>
          </a:p>
          <a:p>
            <a:r>
              <a:rPr lang="en-US" sz="1200"/>
              <a:t>// STEP#2) SET PROPERTY KEY : SCAFFOLD KEY</a:t>
            </a:r>
          </a:p>
          <a:p>
            <a:r>
              <a:rPr lang="en-US" sz="1200"/>
              <a:t>//======================================================================        </a:t>
            </a:r>
          </a:p>
          <a:p>
            <a:r>
              <a:rPr lang="en-US" sz="1200"/>
              <a:t>      key: scaffoldKey,</a:t>
            </a:r>
          </a:p>
          <a:p>
            <a:endParaRPr lang="en-US" sz="1200" smtClean="0"/>
          </a:p>
          <a:p>
            <a:r>
              <a:rPr lang="en-US" sz="1200" smtClean="0"/>
              <a:t>//======================================================================</a:t>
            </a:r>
            <a:endParaRPr lang="en-US" sz="1200"/>
          </a:p>
          <a:p>
            <a:r>
              <a:rPr lang="en-US" sz="1200"/>
              <a:t>// STEP#3) CREATE FUNCTION SNACK BAR</a:t>
            </a:r>
          </a:p>
          <a:p>
            <a:r>
              <a:rPr lang="en-US" sz="1200"/>
              <a:t>//======================================================================              </a:t>
            </a:r>
          </a:p>
          <a:p>
            <a:r>
              <a:rPr lang="en-US" sz="1200"/>
              <a:t>    fnSnackBar() {</a:t>
            </a:r>
          </a:p>
          <a:p>
            <a:r>
              <a:rPr lang="en-US" sz="1200"/>
              <a:t>        scaffoldKey.currentState.showSnackBar(SnackBar(</a:t>
            </a:r>
          </a:p>
          <a:p>
            <a:r>
              <a:rPr lang="en-US" sz="1200"/>
              <a:t>          backgroundColor: Colors.red,</a:t>
            </a:r>
          </a:p>
          <a:p>
            <a:r>
              <a:rPr lang="en-US" sz="1200"/>
              <a:t>          content: Text('This is Snackbar', style: TextStyle(color: Colors.yellow, fontSize: 20)),));</a:t>
            </a:r>
          </a:p>
          <a:p>
            <a:r>
              <a:rPr lang="en-US" sz="1200"/>
              <a:t/>
            </a:r>
            <a:br>
              <a:rPr lang="en-US" sz="1200"/>
            </a:br>
            <a:r>
              <a:rPr lang="en-US" sz="1200"/>
              <a:t>    }</a:t>
            </a:r>
          </a:p>
          <a:p>
            <a:endParaRPr 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1905000" y="5264150"/>
            <a:ext cx="922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Maybe cannot copy. Please try follow above source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96550" y="653796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7" y="838068"/>
            <a:ext cx="8153400" cy="5118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Add E-mail User for login by e-mail</a:t>
            </a:r>
            <a:endParaRPr lang="en-US" sz="3200"/>
          </a:p>
        </p:txBody>
      </p:sp>
      <p:sp>
        <p:nvSpPr>
          <p:cNvPr id="6" name="Rounded Rectangle 5"/>
          <p:cNvSpPr/>
          <p:nvPr/>
        </p:nvSpPr>
        <p:spPr>
          <a:xfrm>
            <a:off x="0" y="2095500"/>
            <a:ext cx="1193800" cy="228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064" y="2372718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63113" y="1703314"/>
            <a:ext cx="434705" cy="31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97818" y="1699814"/>
            <a:ext cx="740044" cy="31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8077" y="2035750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14856" y="2237111"/>
            <a:ext cx="689244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060700" y="2819400"/>
            <a:ext cx="4889500" cy="8255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61201" y="3624052"/>
            <a:ext cx="762000" cy="386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00664" y="2223075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038832" y="302259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938787" y="3624052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17" y="5176089"/>
            <a:ext cx="5585084" cy="1361871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406506" y="5649846"/>
            <a:ext cx="549544" cy="3124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394200" y="6253544"/>
            <a:ext cx="3327400" cy="1766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08850" y="5817724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10681" y="2044989"/>
            <a:ext cx="412750" cy="374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92825" y="846518"/>
            <a:ext cx="3499175" cy="5258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“Authentication”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Select tab “sign-in method”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Enable E-mail Password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tab “users”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“Add User”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Type email and password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Click “Add User”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946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-1"/>
            <a:ext cx="12192000" cy="7894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Next EP</a:t>
            </a:r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457200" y="1289050"/>
            <a:ext cx="6070600" cy="378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Config website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Register E-mail (login test)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mtClean="0"/>
              <a:t>Code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Pubspec.yaml -&gt; Add firebase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Implement Login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mtClean="0"/>
              <a:t>Config flutter in vscode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smtClean="0">
                <a:solidFill>
                  <a:srgbClr val="FF0000"/>
                </a:solidFill>
              </a:rPr>
              <a:t>Andriod: ??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smtClean="0"/>
              <a:t>iOS: ???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smtClean="0"/>
              <a:t>Web: ??</a:t>
            </a:r>
          </a:p>
        </p:txBody>
      </p:sp>
    </p:spTree>
    <p:extLst>
      <p:ext uri="{BB962C8B-B14F-4D97-AF65-F5344CB8AC3E}">
        <p14:creationId xmlns:p14="http://schemas.microsoft.com/office/powerpoint/2010/main" val="34357995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6738</TotalTime>
  <Words>432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Cordia New</vt:lpstr>
      <vt:lpstr>Rockwell</vt:lpstr>
      <vt:lpstr>Wingdings</vt:lpstr>
      <vt:lpstr>Atlas</vt:lpstr>
      <vt:lpstr>EP37-1 Google Firebase – Authen by E-mail  Case Study “Restaurant E-menu” ระบบสั่งอาหารผ่านมือถือ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126</cp:revision>
  <dcterms:created xsi:type="dcterms:W3CDTF">2020-07-26T15:09:54Z</dcterms:created>
  <dcterms:modified xsi:type="dcterms:W3CDTF">2020-08-17T17:03:18Z</dcterms:modified>
</cp:coreProperties>
</file>