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20"/>
  </p:notesMasterIdLst>
  <p:sldIdLst>
    <p:sldId id="256" r:id="rId2"/>
    <p:sldId id="261" r:id="rId3"/>
    <p:sldId id="262" r:id="rId4"/>
    <p:sldId id="266" r:id="rId5"/>
    <p:sldId id="268" r:id="rId6"/>
    <p:sldId id="270" r:id="rId7"/>
    <p:sldId id="269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7F3CE2E-F813-4AA2-B2C8-B8D24857D98F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07647A3-8332-4429-980D-FD6EF9D2D7C4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CBF72E81-026D-47B4-B20F-8E4F7B9B159D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571E982-3542-41A7-88E0-BF1364864F81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2D127849-8B7A-4F3B-96F6-39982B595630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C6C9A6D-D5D5-47CD-B3E5-EECB70105E0C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567B622F-FA27-41EA-8ECC-4C789CF13030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D0FD3F47-8BD9-4662-8B12-27904513C229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A5B99335-646A-4B32-8528-F135E300422B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0FD018E-51A2-45CC-B669-772B14315D4F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EP38-1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Google Firebase – Authen by E-mail (cont)</a:t>
            </a:r>
            <a:br>
              <a:rPr lang="en-US" sz="44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17 </a:t>
            </a:r>
            <a:r>
              <a:rPr lang="en-US" smtClean="0"/>
              <a:t>Aug 2020</a:t>
            </a:r>
          </a:p>
          <a:p>
            <a:r>
              <a:rPr lang="en-US" smtClean="0"/>
              <a:t>Day#27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755899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Login Code &amp; Config Firebase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206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1" y="1450809"/>
            <a:ext cx="4014820" cy="420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5" y="1450809"/>
            <a:ext cx="3779386" cy="40943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9087" y="2868402"/>
            <a:ext cx="1395713" cy="236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7247" y="2647098"/>
            <a:ext cx="1705593" cy="659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247" y="3853922"/>
            <a:ext cx="730234" cy="4843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81242" y="264709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Change appID to com.example.flutter11 -&gt; com.example.flutter31 (same project name to easy to understand. No need to be same with project name but need to same with website)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Web, type andriod package name: com.example.flutterep31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Nick name: flutterep31 (optional)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Click “Register app”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11" name="Oval 10"/>
          <p:cNvSpPr/>
          <p:nvPr/>
        </p:nvSpPr>
        <p:spPr>
          <a:xfrm>
            <a:off x="3774103" y="222307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63015" y="278976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481242" y="305243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1481077" y="394843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2949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" y="1202267"/>
            <a:ext cx="8220386" cy="5048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Download “google-services.json”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Copy tinto andriod/app/src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Click “Next”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6" name="Rounded Rectangle 5"/>
          <p:cNvSpPr/>
          <p:nvPr/>
        </p:nvSpPr>
        <p:spPr>
          <a:xfrm>
            <a:off x="430533" y="2815771"/>
            <a:ext cx="1301716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0993" y="273771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63251" y="2070810"/>
            <a:ext cx="1301716" cy="405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4967" y="2101613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5469" y="453854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8511" y="4499520"/>
            <a:ext cx="439377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518"/>
            <a:ext cx="8546685" cy="4743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92825" y="846518"/>
            <a:ext cx="3499175" cy="474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4273342" y="1691229"/>
            <a:ext cx="1301716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6779" y="161317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2130" y="1287037"/>
            <a:ext cx="1781954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23808" y="4323205"/>
            <a:ext cx="2192406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88615" y="131657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8699" y="432320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426014" y="36186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5877" y="400677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14" name="Rounded Rectangle 13"/>
          <p:cNvSpPr/>
          <p:nvPr/>
        </p:nvSpPr>
        <p:spPr>
          <a:xfrm>
            <a:off x="398027" y="3218100"/>
            <a:ext cx="3475393" cy="1581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299"/>
            <a:ext cx="8536293" cy="49014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8647389" y="1434393"/>
            <a:ext cx="3499175" cy="474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6" name="Oval 5"/>
          <p:cNvSpPr/>
          <p:nvPr/>
        </p:nvSpPr>
        <p:spPr>
          <a:xfrm>
            <a:off x="2619117" y="294278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5310" y="2112944"/>
            <a:ext cx="2907443" cy="2203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17157" y="2561966"/>
            <a:ext cx="1142064" cy="226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28175" y="2335295"/>
            <a:ext cx="1904063" cy="3908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8859" y="248797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414272" y="2374641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67"/>
            <a:ext cx="7403817" cy="5935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47389" y="922868"/>
            <a:ext cx="3499175" cy="593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pubspec file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Right click, get packages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6" name="Rounded Rectangle 5"/>
          <p:cNvSpPr/>
          <p:nvPr/>
        </p:nvSpPr>
        <p:spPr>
          <a:xfrm>
            <a:off x="1266993" y="3316998"/>
            <a:ext cx="2396288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16053" y="922867"/>
            <a:ext cx="646147" cy="3776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53" y="1967223"/>
            <a:ext cx="3574987" cy="45707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48119" y="5897638"/>
            <a:ext cx="2016495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4861" y="100368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701908" y="340789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86592" y="5710313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985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8" y="990600"/>
            <a:ext cx="5017477" cy="5435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5571067" y="990600"/>
            <a:ext cx="6575497" cy="5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After add line in pubspec.yaml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Write function login, then return to check web again.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If config in flutter (gradle files) ok, it would shown mssage </a:t>
            </a:r>
            <a:r>
              <a:rPr lang="en-US" sz="1400" smtClean="0">
                <a:solidFill>
                  <a:srgbClr val="FF0000"/>
                </a:solidFill>
              </a:rPr>
              <a:t>“congratulation, you’ve successfully add firebase to you app”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3316998"/>
            <a:ext cx="3259667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2800" y="4622800"/>
            <a:ext cx="4343400" cy="132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If not completed, try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Import </a:t>
            </a:r>
            <a:r>
              <a:rPr lang="en-US" smtClean="0"/>
              <a:t>flutter_auth</a:t>
            </a:r>
          </a:p>
          <a:p>
            <a:pPr marL="342900" indent="-342900">
              <a:buAutoNum type="arabicPeriod"/>
            </a:pPr>
            <a:r>
              <a:rPr lang="en-US" smtClean="0"/>
              <a:t>Rebuild</a:t>
            </a:r>
          </a:p>
        </p:txBody>
      </p:sp>
    </p:spTree>
    <p:extLst>
      <p:ext uri="{BB962C8B-B14F-4D97-AF65-F5344CB8AC3E}">
        <p14:creationId xmlns:p14="http://schemas.microsoft.com/office/powerpoint/2010/main" val="229718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95" y="984004"/>
            <a:ext cx="2750522" cy="5088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82" y="984005"/>
            <a:ext cx="2750523" cy="5088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989" y="984004"/>
            <a:ext cx="2740797" cy="5070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3530599" y="6231466"/>
            <a:ext cx="218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Login 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59599" y="6181513"/>
            <a:ext cx="218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Login Error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33917" y="4830943"/>
            <a:ext cx="2510082" cy="405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3005" y="6231466"/>
            <a:ext cx="218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Before Click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Function Login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81" y="1382107"/>
            <a:ext cx="7276151" cy="50381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1000" y="2633133"/>
            <a:ext cx="1735667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133" y="2633133"/>
            <a:ext cx="1735667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catcherror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01000" y="5213416"/>
            <a:ext cx="37253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complete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09467" y="1090506"/>
            <a:ext cx="37253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After click “login)</a:t>
            </a:r>
            <a:endParaRPr lang="en-US"/>
          </a:p>
        </p:txBody>
      </p:sp>
      <p:cxnSp>
        <p:nvCxnSpPr>
          <p:cNvPr id="10" name="Elbow Connector 9"/>
          <p:cNvCxnSpPr>
            <a:stCxn id="8" idx="2"/>
            <a:endCxn id="5" idx="0"/>
          </p:cNvCxnSpPr>
          <p:nvPr/>
        </p:nvCxnSpPr>
        <p:spPr>
          <a:xfrm rot="5400000">
            <a:off x="8967471" y="1728469"/>
            <a:ext cx="806027" cy="1003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6" idx="0"/>
          </p:cNvCxnSpPr>
          <p:nvPr/>
        </p:nvCxnSpPr>
        <p:spPr>
          <a:xfrm rot="16200000" flipH="1">
            <a:off x="9966537" y="1732702"/>
            <a:ext cx="806027" cy="99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16200000" flipH="1">
            <a:off x="8444409" y="3794157"/>
            <a:ext cx="1843683" cy="99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5400000">
            <a:off x="9443476" y="3789924"/>
            <a:ext cx="1843683" cy="1003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58668" y="3480645"/>
            <a:ext cx="2040466" cy="363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 EP25-2 page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75336" y="3478593"/>
            <a:ext cx="2040466" cy="363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snackbar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Login by E-mail</a:t>
            </a:r>
          </a:p>
          <a:p>
            <a:r>
              <a:rPr lang="en-US" sz="3200" smtClean="0"/>
              <a:t>Design UI</a:t>
            </a:r>
          </a:p>
          <a:p>
            <a:r>
              <a:rPr lang="en-US" sz="3200" smtClean="0"/>
              <a:t>Config Firebase Web</a:t>
            </a:r>
          </a:p>
          <a:p>
            <a:r>
              <a:rPr lang="en-US" sz="3200" smtClean="0"/>
              <a:t>Coding </a:t>
            </a:r>
          </a:p>
          <a:p>
            <a:pPr lvl="1"/>
            <a:r>
              <a:rPr lang="en-US" sz="3000" smtClean="0"/>
              <a:t>UI </a:t>
            </a:r>
          </a:p>
          <a:p>
            <a:pPr lvl="1"/>
            <a:r>
              <a:rPr lang="en-US" sz="3000" smtClean="0"/>
              <a:t>Login Logic (Next EP)</a:t>
            </a: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Google Firebase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51466" y="78945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57804" y="1243811"/>
            <a:ext cx="2266121" cy="687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AUTHENTICATION</a:t>
            </a:r>
          </a:p>
          <a:p>
            <a:pPr algn="ctr"/>
            <a:r>
              <a:rPr lang="en-US" sz="1100" smtClean="0"/>
              <a:t>(</a:t>
            </a:r>
            <a:r>
              <a:rPr lang="en-US" sz="1100" smtClean="0">
                <a:solidFill>
                  <a:srgbClr val="FF0000"/>
                </a:solidFill>
              </a:rPr>
              <a:t>Login,</a:t>
            </a:r>
            <a:r>
              <a:rPr lang="en-US" sz="1100" smtClean="0"/>
              <a:t>signup,forget password)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3157803" y="209478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7803" y="297648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7802" y="381610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4293" y="119574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423925" y="158742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9361" y="122460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E-mail, </a:t>
            </a:r>
            <a:r>
              <a:rPr lang="en-US" smtClean="0"/>
              <a:t>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423924" y="243713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7429" y="186276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423924" y="332009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7388" y="298340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423923" y="415487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07429" y="385791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Start to use Firebase (Authen)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" y="887657"/>
            <a:ext cx="8556567" cy="555209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2550" y="2584450"/>
            <a:ext cx="3835400" cy="393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UI Design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2" y="1376117"/>
            <a:ext cx="2473068" cy="4575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7220" y="4902200"/>
            <a:ext cx="19431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 Fail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40" y="1332618"/>
            <a:ext cx="2510310" cy="464407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479800" y="3654655"/>
            <a:ext cx="1344140" cy="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4318" y="3285323"/>
            <a:ext cx="141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Login OK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94016" y="2190750"/>
            <a:ext cx="698500" cy="463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logo</a:t>
            </a: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237220" y="5702300"/>
            <a:ext cx="3124200" cy="932287"/>
          </a:xfrm>
          <a:prstGeom prst="wedgeRectCallout">
            <a:avLst>
              <a:gd name="adj1" fmla="val -19817"/>
              <a:gd name="adj2" fmla="val -10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SnackBar</a:t>
            </a:r>
          </a:p>
          <a:p>
            <a:pPr marL="342900" indent="-342900">
              <a:buAutoNum type="arabicParenBoth"/>
            </a:pPr>
            <a:r>
              <a:rPr lang="en-US" sz="1400" smtClean="0"/>
              <a:t>Declare global key</a:t>
            </a:r>
          </a:p>
          <a:p>
            <a:pPr marL="342900" indent="-342900">
              <a:buAutoNum type="arabicParenBoth"/>
            </a:pPr>
            <a:r>
              <a:rPr lang="en-US" sz="1400" smtClean="0"/>
              <a:t>Scaffold: key: globalKey</a:t>
            </a:r>
          </a:p>
          <a:p>
            <a:pPr marL="342900" indent="-342900">
              <a:buAutoNum type="arabicParenBoth"/>
            </a:pPr>
            <a:r>
              <a:rPr lang="en-US" sz="1400" smtClean="0"/>
              <a:t>Call SnackBar </a:t>
            </a:r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8324850" y="1376117"/>
            <a:ext cx="3441700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Login</a:t>
            </a:r>
          </a:p>
          <a:p>
            <a:pPr marL="342900" indent="-342900">
              <a:buAutoNum type="arabicPeriod"/>
            </a:pPr>
            <a:r>
              <a:rPr lang="en-US" smtClean="0"/>
              <a:t>OK -&gt; Redirect Home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Keep Global variable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mtClean="0"/>
              <a:t>isLogin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mtClean="0"/>
              <a:t>Name</a:t>
            </a:r>
          </a:p>
          <a:p>
            <a:pPr marL="342900" indent="-342900">
              <a:buAutoNum type="arabicPeriod"/>
            </a:pPr>
            <a:r>
              <a:rPr lang="en-US" smtClean="0"/>
              <a:t>Error: Show snackBar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Steps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4" y="1041399"/>
            <a:ext cx="2781986" cy="5146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6800" y="1034470"/>
            <a:ext cx="4356100" cy="389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Change background color to white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Add image (logo)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Add snackBar if error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Add TextEditController -&gt; Link text user/password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Click -&gt; Login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Call function fnLoginByEmail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Call function fnSnackBark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041399"/>
            <a:ext cx="3898900" cy="196225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458200" y="1619250"/>
            <a:ext cx="1543050" cy="133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55050" y="2423254"/>
            <a:ext cx="3409950" cy="5803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28250" y="15303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26850" y="1976802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3075450"/>
            <a:ext cx="3898900" cy="193517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299450" y="3435499"/>
            <a:ext cx="2755900" cy="146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01050" y="4788049"/>
            <a:ext cx="2755900" cy="146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01050" y="4032768"/>
            <a:ext cx="3746500" cy="290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703050" y="358631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95024" y="3171595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3.1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07723" y="4653607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876" y="5082429"/>
            <a:ext cx="2305124" cy="165522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172450" y="5398339"/>
            <a:ext cx="2368550" cy="1769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72450" y="5987529"/>
            <a:ext cx="2368550" cy="6978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86987" y="6139239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3.3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144125" y="5274572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3.4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095" y="5063897"/>
            <a:ext cx="4389806" cy="1409772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386998" y="531039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73094" y="5028430"/>
            <a:ext cx="3500805" cy="9088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Steps for SnackBar (for reference)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95250" y="1352550"/>
            <a:ext cx="1188085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//======================================================================</a:t>
            </a:r>
          </a:p>
          <a:p>
            <a:r>
              <a:rPr lang="en-US" sz="1200"/>
              <a:t>// STEP#1) DECLARE VARIABLE SCAFFOLD KEY</a:t>
            </a:r>
          </a:p>
          <a:p>
            <a:r>
              <a:rPr lang="en-US" sz="1200"/>
              <a:t>//======================================================================  </a:t>
            </a:r>
          </a:p>
          <a:p>
            <a:r>
              <a:rPr lang="en-US" sz="1200"/>
              <a:t>  final GlobalKey&lt;ScaffoldState&gt; scaffoldKey = GlobalKey&lt;ScaffoldState&gt;();</a:t>
            </a:r>
          </a:p>
          <a:p>
            <a:endParaRPr lang="en-US" sz="1200" smtClean="0"/>
          </a:p>
          <a:p>
            <a:r>
              <a:rPr lang="en-US" sz="1200" smtClean="0"/>
              <a:t>//======================================================================</a:t>
            </a:r>
            <a:endParaRPr lang="en-US" sz="1200"/>
          </a:p>
          <a:p>
            <a:r>
              <a:rPr lang="en-US" sz="1200"/>
              <a:t>// STEP#2) SET PROPERTY KEY : SCAFFOLD KEY</a:t>
            </a:r>
          </a:p>
          <a:p>
            <a:r>
              <a:rPr lang="en-US" sz="1200"/>
              <a:t>//======================================================================        </a:t>
            </a:r>
          </a:p>
          <a:p>
            <a:r>
              <a:rPr lang="en-US" sz="1200"/>
              <a:t>      key: scaffoldKey,</a:t>
            </a:r>
          </a:p>
          <a:p>
            <a:endParaRPr lang="en-US" sz="1200" smtClean="0"/>
          </a:p>
          <a:p>
            <a:r>
              <a:rPr lang="en-US" sz="1200" smtClean="0"/>
              <a:t>//======================================================================</a:t>
            </a:r>
            <a:endParaRPr lang="en-US" sz="1200"/>
          </a:p>
          <a:p>
            <a:r>
              <a:rPr lang="en-US" sz="1200"/>
              <a:t>// STEP#3) CREATE FUNCTION SNACK BAR</a:t>
            </a:r>
          </a:p>
          <a:p>
            <a:r>
              <a:rPr lang="en-US" sz="1200"/>
              <a:t>//======================================================================              </a:t>
            </a:r>
          </a:p>
          <a:p>
            <a:r>
              <a:rPr lang="en-US" sz="1200"/>
              <a:t>    fnSnackBar() {</a:t>
            </a:r>
          </a:p>
          <a:p>
            <a:r>
              <a:rPr lang="en-US" sz="1200"/>
              <a:t>        scaffoldKey.currentState.showSnackBar(SnackBar(</a:t>
            </a:r>
          </a:p>
          <a:p>
            <a:r>
              <a:rPr lang="en-US" sz="1200"/>
              <a:t>          backgroundColor: Colors.red,</a:t>
            </a:r>
          </a:p>
          <a:p>
            <a:r>
              <a:rPr lang="en-US" sz="1200"/>
              <a:t>          content: Text('This is Snackbar', style: TextStyle(color: Colors.yellow, fontSize: 20)),));</a:t>
            </a:r>
          </a:p>
          <a:p>
            <a:r>
              <a:rPr lang="en-US" sz="1200"/>
              <a:t/>
            </a:r>
            <a:br>
              <a:rPr lang="en-US" sz="1200"/>
            </a:br>
            <a:r>
              <a:rPr lang="en-US" sz="1200"/>
              <a:t>    }</a:t>
            </a:r>
          </a:p>
          <a:p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905000" y="5264150"/>
            <a:ext cx="922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Maybe cannot copy. Please try follow above source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9655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" y="838068"/>
            <a:ext cx="8153400" cy="5118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Add E-mail User for login by e-mail</a:t>
            </a:r>
            <a:endParaRPr lang="en-US" sz="3200"/>
          </a:p>
        </p:txBody>
      </p:sp>
      <p:sp>
        <p:nvSpPr>
          <p:cNvPr id="6" name="Rounded Rectangle 5"/>
          <p:cNvSpPr/>
          <p:nvPr/>
        </p:nvSpPr>
        <p:spPr>
          <a:xfrm>
            <a:off x="0" y="2095500"/>
            <a:ext cx="11938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064" y="237271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3113" y="1703314"/>
            <a:ext cx="434705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97818" y="1699814"/>
            <a:ext cx="740044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8077" y="20357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14856" y="2237111"/>
            <a:ext cx="689244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0700" y="2819400"/>
            <a:ext cx="4889500" cy="825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61201" y="3624052"/>
            <a:ext cx="762000" cy="386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0664" y="222307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038832" y="302259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38787" y="3624052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17" y="5176089"/>
            <a:ext cx="5585084" cy="136187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406506" y="5649846"/>
            <a:ext cx="549544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94200" y="6253544"/>
            <a:ext cx="3327400" cy="1766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08850" y="581772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10681" y="204498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“Authentication”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Select tab “sign-in method”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Enable E-mail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tab “users”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“Add User”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Type email and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“Add User”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mtClean="0"/>
          </a:p>
        </p:txBody>
      </p:sp>
      <p:sp>
        <p:nvSpPr>
          <p:cNvPr id="26" name="Rounded Rectangle 25"/>
          <p:cNvSpPr/>
          <p:nvPr/>
        </p:nvSpPr>
        <p:spPr>
          <a:xfrm>
            <a:off x="3049287" y="2798552"/>
            <a:ext cx="4889500" cy="825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Next EP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7200" y="1289050"/>
            <a:ext cx="6070600" cy="378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Config website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Register E-mail (login test)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Code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Pubspec.yaml -&gt; Add firebase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Implement Login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Config flutter in vscode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Andriod: ??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smtClean="0"/>
              <a:t>iOS: ???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smtClean="0"/>
              <a:t>Web: ??</a:t>
            </a:r>
          </a:p>
        </p:txBody>
      </p:sp>
    </p:spTree>
    <p:extLst>
      <p:ext uri="{BB962C8B-B14F-4D97-AF65-F5344CB8AC3E}">
        <p14:creationId xmlns:p14="http://schemas.microsoft.com/office/powerpoint/2010/main" val="34357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6809</TotalTime>
  <Words>658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EP38-1 Google Firebase – Authen by E-mail (cont)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132</cp:revision>
  <dcterms:created xsi:type="dcterms:W3CDTF">2020-07-26T15:09:54Z</dcterms:created>
  <dcterms:modified xsi:type="dcterms:W3CDTF">2020-08-17T18:14:35Z</dcterms:modified>
</cp:coreProperties>
</file>