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22"/>
  </p:notesMasterIdLst>
  <p:sldIdLst>
    <p:sldId id="256" r:id="rId2"/>
    <p:sldId id="261" r:id="rId3"/>
    <p:sldId id="262" r:id="rId4"/>
    <p:sldId id="26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25" d="100"/>
          <a:sy n="125" d="100"/>
        </p:scale>
        <p:origin x="552" y="-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7F3CE2E-F813-4AA2-B2C8-B8D24857D98F}" type="datetime1">
              <a:rPr lang="en-US" smtClean="0"/>
              <a:t>08/18/2020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F07647A3-8332-4429-980D-FD6EF9D2D7C4}" type="datetime1">
              <a:rPr lang="en-US" smtClean="0"/>
              <a:t>08/18/2020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CBF72E81-026D-47B4-B20F-8E4F7B9B159D}" type="datetime1">
              <a:rPr lang="en-US" smtClean="0"/>
              <a:t>08/18/2020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8571E982-3542-41A7-88E0-BF1364864F81}" type="datetime1">
              <a:rPr lang="en-US" smtClean="0"/>
              <a:t>08/18/2020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2D127849-8B7A-4F3B-96F6-39982B595630}" type="datetime1">
              <a:rPr lang="en-US" smtClean="0"/>
              <a:t>08/18/2020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FC6C9A6D-D5D5-47CD-B3E5-EECB70105E0C}" type="datetime1">
              <a:rPr lang="en-US" smtClean="0"/>
              <a:t>08/18/2020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567B622F-FA27-41EA-8ECC-4C789CF13030}" type="datetime1">
              <a:rPr lang="en-US" smtClean="0"/>
              <a:t>08/18/2020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D0FD3F47-8BD9-4662-8B12-27904513C229}" type="datetime1">
              <a:rPr lang="en-US" smtClean="0"/>
              <a:t>08/18/2020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A5B99335-646A-4B32-8528-F135E300422B}" type="datetime1">
              <a:rPr lang="en-US" smtClean="0"/>
              <a:t>08/18/2020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80FD018E-51A2-45CC-B669-772B14315D4F}" type="datetime1">
              <a:rPr lang="en-US" smtClean="0"/>
              <a:t>08/18/2020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console.firebase.google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traitet@gmail.com" TargetMode="Externa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EP39-1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Google Firebase – Send E-mail when Forgot Password 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18 Aug 2020</a:t>
            </a:r>
          </a:p>
          <a:p>
            <a:r>
              <a:rPr lang="en-US" smtClean="0"/>
              <a:t>Day#28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299"/>
            <a:ext cx="8536293" cy="49014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8647389" y="1434393"/>
            <a:ext cx="3499175" cy="474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Open andriod/app/build.gradle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Add Line#1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</p:txBody>
      </p:sp>
      <p:sp>
        <p:nvSpPr>
          <p:cNvPr id="6" name="Oval 5"/>
          <p:cNvSpPr/>
          <p:nvPr/>
        </p:nvSpPr>
        <p:spPr>
          <a:xfrm>
            <a:off x="2619117" y="294278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5310" y="2112944"/>
            <a:ext cx="2907443" cy="2203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17157" y="2561966"/>
            <a:ext cx="1142064" cy="2266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28175" y="2335295"/>
            <a:ext cx="1904063" cy="3908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48859" y="2487976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414272" y="2374641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867"/>
            <a:ext cx="7403817" cy="59351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47389" y="922868"/>
            <a:ext cx="3499175" cy="593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Open pubspec file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Add line#1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Right click, get packages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6" name="Rounded Rectangle 5"/>
          <p:cNvSpPr/>
          <p:nvPr/>
        </p:nvSpPr>
        <p:spPr>
          <a:xfrm>
            <a:off x="1266993" y="3316998"/>
            <a:ext cx="2396288" cy="465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16053" y="922867"/>
            <a:ext cx="646147" cy="3776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853" y="1967223"/>
            <a:ext cx="3574987" cy="457073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548119" y="5897638"/>
            <a:ext cx="2016495" cy="465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4861" y="1003686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3701908" y="340789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86592" y="5710313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498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8" y="990600"/>
            <a:ext cx="5017477" cy="5435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5571067" y="990600"/>
            <a:ext cx="6575497" cy="5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After add line in pubspec.yaml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Write function login, then return to check web again.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If config in flutter (gradle files) ok, it would shown mssage </a:t>
            </a:r>
            <a:r>
              <a:rPr lang="en-US" sz="1400" smtClean="0">
                <a:solidFill>
                  <a:srgbClr val="FF0000"/>
                </a:solidFill>
              </a:rPr>
              <a:t>“congratulation, you’ve successfully add firebase to you app”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3316998"/>
            <a:ext cx="3259667" cy="465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2800" y="4622800"/>
            <a:ext cx="4343400" cy="132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If not completed, try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Import </a:t>
            </a:r>
            <a:r>
              <a:rPr lang="en-US" smtClean="0"/>
              <a:t>flutter_auth</a:t>
            </a:r>
          </a:p>
          <a:p>
            <a:pPr marL="342900" indent="-342900">
              <a:buAutoNum type="arabicPeriod"/>
            </a:pPr>
            <a:r>
              <a:rPr lang="en-US" smtClean="0"/>
              <a:t>Rebuild</a:t>
            </a:r>
          </a:p>
        </p:txBody>
      </p:sp>
    </p:spTree>
    <p:extLst>
      <p:ext uri="{BB962C8B-B14F-4D97-AF65-F5344CB8AC3E}">
        <p14:creationId xmlns:p14="http://schemas.microsoft.com/office/powerpoint/2010/main" val="22971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755899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Forgot Password Code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886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122" y="1385797"/>
            <a:ext cx="2438652" cy="4511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97" y="1385798"/>
            <a:ext cx="2472423" cy="45739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DESIGN UI</a:t>
            </a:r>
            <a:endParaRPr lang="en-US" sz="320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38330" y="2288841"/>
            <a:ext cx="1754967" cy="1664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809" y="948477"/>
            <a:ext cx="425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Ep391APage.dart (copy from Ep381)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5741" y="948477"/>
            <a:ext cx="41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Ep391BPage.dart (copy from EP22-2)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67130" y="4878693"/>
            <a:ext cx="1965109" cy="19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SnackBar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EP39-2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Google Firebase – Send E-mail when Forgot Password 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18 Aug 2020</a:t>
            </a:r>
          </a:p>
          <a:p>
            <a:r>
              <a:rPr lang="en-US" smtClean="0"/>
              <a:t>Day#28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FIXED PROBLEM EP39-1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EP39-1: </a:t>
            </a:r>
          </a:p>
          <a:p>
            <a:pPr marL="0" indent="0">
              <a:buNone/>
            </a:pPr>
            <a:r>
              <a:rPr lang="en-US" smtClean="0"/>
              <a:t>Problem#1: Cannot send e-mail (Show network error)</a:t>
            </a:r>
          </a:p>
          <a:p>
            <a:pPr lvl="1"/>
            <a:r>
              <a:rPr lang="en-US" smtClean="0"/>
              <a:t>Fixed: Just restart computer</a:t>
            </a:r>
          </a:p>
          <a:p>
            <a:pPr marL="0" indent="0">
              <a:buNone/>
            </a:pPr>
            <a:r>
              <a:rPr lang="en-US" smtClean="0"/>
              <a:t>Problem#2: </a:t>
            </a:r>
            <a:endParaRPr lang="en-US"/>
          </a:p>
          <a:p>
            <a:pPr lvl="1"/>
            <a:r>
              <a:rPr lang="en-US" smtClean="0"/>
              <a:t>Snackbar doesn’t show when send email completedly</a:t>
            </a:r>
            <a:endParaRPr lang="en-US"/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Recap Send E-mail link when forgot password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points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google-service.json</a:t>
            </a:r>
          </a:p>
          <a:p>
            <a:pPr lvl="1"/>
            <a:r>
              <a:rPr lang="en-US" smtClean="0"/>
              <a:t>Check path and file must be generated from website in order to connect to your own Firebase account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Check package name same as gradle file</a:t>
            </a:r>
          </a:p>
          <a:p>
            <a:r>
              <a:rPr lang="en-US" smtClean="0"/>
              <a:t>Andriod/app/build.gradle (add 2 lines)</a:t>
            </a:r>
          </a:p>
          <a:p>
            <a:r>
              <a:rPr lang="en-US" smtClean="0"/>
              <a:t>Andriod/app/gradle/build.gradle</a:t>
            </a:r>
          </a:p>
          <a:p>
            <a:r>
              <a:rPr lang="en-US" smtClean="0"/>
              <a:t>Import firebase_auth in pubspec.yaml</a:t>
            </a:r>
          </a:p>
          <a:p>
            <a:r>
              <a:rPr lang="en-US" smtClean="0"/>
              <a:t>Coding</a:t>
            </a:r>
          </a:p>
          <a:p>
            <a:pPr lvl="1"/>
            <a:r>
              <a:rPr lang="en-US" smtClean="0"/>
              <a:t>Declare variable firebaseAuthen</a:t>
            </a:r>
          </a:p>
          <a:p>
            <a:pPr lvl="1"/>
            <a:r>
              <a:rPr lang="en-US" smtClean="0"/>
              <a:t>Call “firebaseAuthen.sendPasswordResetEmail”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888630" y="5473700"/>
            <a:ext cx="10020669" cy="104394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 name in app and web must be same !!</a:t>
            </a:r>
          </a:p>
          <a:p>
            <a:pPr algn="ctr"/>
            <a:r>
              <a:rPr lang="en-US" smtClean="0"/>
              <a:t>e.g. traitet.example.flutterep31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0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CAPTURE SCREEN</a:t>
            </a:r>
            <a:endParaRPr lang="en-US" sz="3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947738"/>
            <a:ext cx="6289983" cy="26640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" y="947738"/>
            <a:ext cx="3886200" cy="2664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3770078"/>
            <a:ext cx="4081462" cy="2480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467" y="3786732"/>
            <a:ext cx="3048000" cy="245389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631440" y="1122680"/>
            <a:ext cx="124968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Build.gradle</a:t>
            </a:r>
            <a:endParaRPr lang="en-US" sz="1400"/>
          </a:p>
        </p:txBody>
      </p:sp>
      <p:sp>
        <p:nvSpPr>
          <p:cNvPr id="12" name="Rounded Rectangle 11"/>
          <p:cNvSpPr/>
          <p:nvPr/>
        </p:nvSpPr>
        <p:spPr>
          <a:xfrm>
            <a:off x="7782560" y="1122680"/>
            <a:ext cx="2286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sendPasswordResetEmail</a:t>
            </a:r>
            <a:endParaRPr lang="en-US" sz="1400"/>
          </a:p>
        </p:txBody>
      </p:sp>
      <p:sp>
        <p:nvSpPr>
          <p:cNvPr id="13" name="Rounded Rectangle 12"/>
          <p:cNvSpPr/>
          <p:nvPr/>
        </p:nvSpPr>
        <p:spPr>
          <a:xfrm>
            <a:off x="2453640" y="3786732"/>
            <a:ext cx="1537336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google.-services.json</a:t>
            </a:r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6591135" y="4214298"/>
            <a:ext cx="1537336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Pubspec.yaml</a:t>
            </a:r>
            <a:endParaRPr lang="en-US" sz="1000"/>
          </a:p>
        </p:txBody>
      </p:sp>
      <p:sp>
        <p:nvSpPr>
          <p:cNvPr id="15" name="Rounded Rectangle 14"/>
          <p:cNvSpPr/>
          <p:nvPr/>
        </p:nvSpPr>
        <p:spPr>
          <a:xfrm>
            <a:off x="5230270" y="3935895"/>
            <a:ext cx="1852070" cy="2215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453467" y="5938326"/>
            <a:ext cx="817112" cy="201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33350" y="4519098"/>
            <a:ext cx="817112" cy="201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09642" y="3725754"/>
            <a:ext cx="3305170" cy="2514876"/>
          </a:xfrm>
          <a:prstGeom prst="roundRect">
            <a:avLst>
              <a:gd name="adj" fmla="val 856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2530" y="1148084"/>
            <a:ext cx="651484" cy="1922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44014" y="989796"/>
            <a:ext cx="1777569" cy="4376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81895" y="3108659"/>
            <a:ext cx="1777569" cy="4376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281822" y="998173"/>
            <a:ext cx="5105989" cy="2110485"/>
          </a:xfrm>
          <a:prstGeom prst="roundRect">
            <a:avLst>
              <a:gd name="adj" fmla="val 7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352792" y="3107720"/>
            <a:ext cx="817112" cy="201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8270" y="3757642"/>
            <a:ext cx="3672820" cy="245110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358716" y="4295063"/>
            <a:ext cx="1090083" cy="3150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endCxn id="25" idx="2"/>
          </p:cNvCxnSpPr>
          <p:nvPr/>
        </p:nvCxnSpPr>
        <p:spPr>
          <a:xfrm flipV="1">
            <a:off x="2349500" y="4610100"/>
            <a:ext cx="6554258" cy="1820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300237" y="4673600"/>
            <a:ext cx="1259227" cy="162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543799" y="4787136"/>
            <a:ext cx="1905000" cy="784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Must same</a:t>
            </a:r>
          </a:p>
          <a:p>
            <a:pPr algn="ctr"/>
            <a:r>
              <a:rPr lang="en-US" sz="900" smtClean="0"/>
              <a:t>Package_name = firebase web</a:t>
            </a:r>
          </a:p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128471" y="6200613"/>
            <a:ext cx="4063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7"/>
              </a:rPr>
              <a:t>https://console.firebase.google.com/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91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Review Configure“Authen by Firebase”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Design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 “Send Email when forgot password”</a:t>
            </a: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Workable Developer using Flutter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9" y="1458620"/>
            <a:ext cx="2750498" cy="5079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CAPTURE UI</a:t>
            </a:r>
            <a:endParaRPr lang="en-US" sz="3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634" y="1458620"/>
            <a:ext cx="2750498" cy="5079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215" y="1458620"/>
            <a:ext cx="2830460" cy="5227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9772153" y="1661823"/>
            <a:ext cx="2138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User: </a:t>
            </a:r>
            <a:r>
              <a:rPr lang="en-US" smtClean="0">
                <a:hlinkClick r:id="rId5"/>
              </a:rPr>
              <a:t>traitet@gmail.com</a:t>
            </a:r>
            <a:endParaRPr lang="en-US" smtClean="0"/>
          </a:p>
          <a:p>
            <a:endParaRPr lang="en-US"/>
          </a:p>
          <a:p>
            <a:r>
              <a:rPr lang="en-US"/>
              <a:t>Password: flutterep31</a:t>
            </a:r>
          </a:p>
        </p:txBody>
      </p:sp>
    </p:spTree>
    <p:extLst>
      <p:ext uri="{BB962C8B-B14F-4D97-AF65-F5344CB8AC3E}">
        <p14:creationId xmlns:p14="http://schemas.microsoft.com/office/powerpoint/2010/main" val="7573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Google Firebase</a:t>
            </a:r>
            <a:endParaRPr lang="en-US" sz="3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6714"/>
          <a:stretch/>
        </p:blipFill>
        <p:spPr>
          <a:xfrm>
            <a:off x="251466" y="789450"/>
            <a:ext cx="2571248" cy="5400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57804" y="1243811"/>
            <a:ext cx="2266121" cy="687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AUTHENTICATION</a:t>
            </a:r>
          </a:p>
          <a:p>
            <a:pPr algn="ctr"/>
            <a:r>
              <a:rPr lang="en-US" sz="1100" smtClean="0"/>
              <a:t>(</a:t>
            </a:r>
            <a:r>
              <a:rPr lang="en-US" sz="1100" smtClean="0">
                <a:solidFill>
                  <a:srgbClr val="FF0000"/>
                </a:solidFill>
              </a:rPr>
              <a:t>Login,</a:t>
            </a:r>
            <a:r>
              <a:rPr lang="en-US" sz="1100" smtClean="0"/>
              <a:t>signup,forget password)</a:t>
            </a:r>
            <a:endParaRPr lang="en-US" sz="1100"/>
          </a:p>
        </p:txBody>
      </p:sp>
      <p:sp>
        <p:nvSpPr>
          <p:cNvPr id="9" name="Rectangle 8"/>
          <p:cNvSpPr/>
          <p:nvPr/>
        </p:nvSpPr>
        <p:spPr>
          <a:xfrm>
            <a:off x="3157803" y="2094789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57803" y="297648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7802" y="381610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Hosting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74293" y="1195747"/>
            <a:ext cx="2266121" cy="330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Restaurant E-menu</a:t>
            </a:r>
            <a:endParaRPr lang="en-US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5423925" y="1587421"/>
            <a:ext cx="2350368" cy="13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69361" y="1224605"/>
            <a:ext cx="31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E-mail, </a:t>
            </a:r>
            <a:r>
              <a:rPr lang="en-US" smtClean="0"/>
              <a:t>Google, SMS</a:t>
            </a:r>
            <a:endParaRPr lang="en-US"/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5423924" y="2437138"/>
            <a:ext cx="2350369" cy="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7429" y="1862761"/>
            <a:ext cx="186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(Menu, Order)</a:t>
            </a:r>
            <a:endParaRPr lang="en-US"/>
          </a:p>
        </p:txBody>
      </p: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5423924" y="3320095"/>
            <a:ext cx="2391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7388" y="2983402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Food Image</a:t>
            </a:r>
            <a:endParaRPr lang="en-US"/>
          </a:p>
        </p:txBody>
      </p:sp>
      <p:cxnSp>
        <p:nvCxnSpPr>
          <p:cNvPr id="24" name="Straight Arrow Connector 23"/>
          <p:cNvCxnSpPr>
            <a:stCxn id="11" idx="3"/>
          </p:cNvCxnSpPr>
          <p:nvPr/>
        </p:nvCxnSpPr>
        <p:spPr>
          <a:xfrm flipV="1">
            <a:off x="5423923" y="4154875"/>
            <a:ext cx="2350370" cy="4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07429" y="3857910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Start to use Firebase (Authen)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8" y="887657"/>
            <a:ext cx="8556567" cy="555209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22550" y="2584450"/>
            <a:ext cx="3835400" cy="393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96550" y="653796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7" y="838068"/>
            <a:ext cx="8153400" cy="5118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Add E-mail User for login by e-mail</a:t>
            </a:r>
            <a:endParaRPr lang="en-US" sz="3200"/>
          </a:p>
        </p:txBody>
      </p:sp>
      <p:sp>
        <p:nvSpPr>
          <p:cNvPr id="6" name="Rounded Rectangle 5"/>
          <p:cNvSpPr/>
          <p:nvPr/>
        </p:nvSpPr>
        <p:spPr>
          <a:xfrm>
            <a:off x="0" y="2095500"/>
            <a:ext cx="1193800" cy="228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064" y="2372718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3113" y="1703314"/>
            <a:ext cx="434705" cy="312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97818" y="1699814"/>
            <a:ext cx="740044" cy="312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8077" y="203575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14856" y="2237111"/>
            <a:ext cx="689244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60700" y="2819400"/>
            <a:ext cx="4889500" cy="825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61201" y="3624052"/>
            <a:ext cx="762000" cy="386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00664" y="2223075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038832" y="302259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38787" y="3624052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17" y="5176089"/>
            <a:ext cx="5585084" cy="1361871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3406506" y="5649846"/>
            <a:ext cx="549544" cy="312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394200" y="6253544"/>
            <a:ext cx="3327400" cy="1766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08850" y="5817724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10681" y="204498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2825" y="846518"/>
            <a:ext cx="3499175" cy="525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Click “Authentication”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Select tab “sign-in method”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Enable E-mail Password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Click tab “users”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Click “Add User”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Type email and password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Click “Add User”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mtClean="0"/>
          </a:p>
        </p:txBody>
      </p:sp>
      <p:sp>
        <p:nvSpPr>
          <p:cNvPr id="26" name="Rounded Rectangle 25"/>
          <p:cNvSpPr/>
          <p:nvPr/>
        </p:nvSpPr>
        <p:spPr>
          <a:xfrm>
            <a:off x="3049287" y="2798552"/>
            <a:ext cx="4889500" cy="825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755899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Login Code &amp; Config Firebase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4206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1" y="1450809"/>
            <a:ext cx="4014820" cy="4200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65" y="1450809"/>
            <a:ext cx="3779386" cy="409433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9087" y="2868402"/>
            <a:ext cx="1395713" cy="236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7247" y="2647098"/>
            <a:ext cx="1705593" cy="6599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247" y="3853922"/>
            <a:ext cx="730234" cy="4843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81242" y="2647098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92825" y="846518"/>
            <a:ext cx="3499175" cy="525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Open andriod/app/build.gradle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Change appID to com.example.flutter11 -&gt; com.example.flutter31 (same project name to easy to understand. No need to be same with project name but need to same with website)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Web, type andriod package name: com.example.flutterep31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Nick name: flutterep31 (optional)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Click “Register app”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</p:txBody>
      </p:sp>
      <p:sp>
        <p:nvSpPr>
          <p:cNvPr id="11" name="Oval 10"/>
          <p:cNvSpPr/>
          <p:nvPr/>
        </p:nvSpPr>
        <p:spPr>
          <a:xfrm>
            <a:off x="3774103" y="2223075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63015" y="2789764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2481242" y="3052437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1481077" y="394843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294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4" y="1202267"/>
            <a:ext cx="8220386" cy="50484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8692825" y="846518"/>
            <a:ext cx="3499175" cy="525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Download “google-services.json”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Copy tinto andriod/app/src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Click “Next”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</p:txBody>
      </p:sp>
      <p:sp>
        <p:nvSpPr>
          <p:cNvPr id="6" name="Rounded Rectangle 5"/>
          <p:cNvSpPr/>
          <p:nvPr/>
        </p:nvSpPr>
        <p:spPr>
          <a:xfrm>
            <a:off x="430533" y="2815771"/>
            <a:ext cx="1301716" cy="2965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70993" y="2737718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63251" y="2070810"/>
            <a:ext cx="1301716" cy="4054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4967" y="2101613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55469" y="4538547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8511" y="4499520"/>
            <a:ext cx="439377" cy="2965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518"/>
            <a:ext cx="8546685" cy="47431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92825" y="846518"/>
            <a:ext cx="3499175" cy="474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Open andriod/app/build.gradle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Add Line#1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Add Line#2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</p:txBody>
      </p:sp>
      <p:sp>
        <p:nvSpPr>
          <p:cNvPr id="5" name="Rounded Rectangle 4"/>
          <p:cNvSpPr/>
          <p:nvPr/>
        </p:nvSpPr>
        <p:spPr>
          <a:xfrm>
            <a:off x="4273342" y="1691229"/>
            <a:ext cx="1301716" cy="2965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86779" y="1613176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2130" y="1287037"/>
            <a:ext cx="1781954" cy="404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23808" y="4323205"/>
            <a:ext cx="2192406" cy="404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88615" y="131657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68699" y="4323205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426014" y="361865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25877" y="400677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14" name="Rounded Rectangle 13"/>
          <p:cNvSpPr/>
          <p:nvPr/>
        </p:nvSpPr>
        <p:spPr>
          <a:xfrm>
            <a:off x="398027" y="3218100"/>
            <a:ext cx="3475393" cy="1581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6961</TotalTime>
  <Words>522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Angsana New</vt:lpstr>
      <vt:lpstr>Calibri</vt:lpstr>
      <vt:lpstr>Calibri Light</vt:lpstr>
      <vt:lpstr>Cordia New</vt:lpstr>
      <vt:lpstr>Rockwell</vt:lpstr>
      <vt:lpstr>Wingdings</vt:lpstr>
      <vt:lpstr>Atlas</vt:lpstr>
      <vt:lpstr>EP39-1 Google Firebase – Send E-mail when Forgot Password  Case Study “Restaurant E-menu” ระบบสั่งอาหารผ่านมือถือ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EP39-2 Google Firebase – Send E-mail when Forgot Password  Case Study “Restaurant E-menu” ระบบสั่งอาหารผ่านมือถือ</vt:lpstr>
      <vt:lpstr>FIXED PROBLEM EP39-1</vt:lpstr>
      <vt:lpstr>CONTENT</vt:lpstr>
      <vt:lpstr>Check points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146</cp:revision>
  <dcterms:created xsi:type="dcterms:W3CDTF">2020-07-26T15:09:54Z</dcterms:created>
  <dcterms:modified xsi:type="dcterms:W3CDTF">2020-08-18T17:30:13Z</dcterms:modified>
</cp:coreProperties>
</file>