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9" r:id="rId1"/>
  </p:sldMasterIdLst>
  <p:notesMasterIdLst>
    <p:notesMasterId r:id="rId11"/>
  </p:notesMasterIdLst>
  <p:sldIdLst>
    <p:sldId id="256" r:id="rId2"/>
    <p:sldId id="261" r:id="rId3"/>
    <p:sldId id="265" r:id="rId4"/>
    <p:sldId id="266" r:id="rId5"/>
    <p:sldId id="262" r:id="rId6"/>
    <p:sldId id="263" r:id="rId7"/>
    <p:sldId id="269" r:id="rId8"/>
    <p:sldId id="264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4C4C"/>
    <a:srgbClr val="E76C19"/>
    <a:srgbClr val="0F6FC6"/>
    <a:srgbClr val="FFFFFF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007" autoAdjust="0"/>
    <p:restoredTop sz="94660"/>
  </p:normalViewPr>
  <p:slideViewPr>
    <p:cSldViewPr snapToGrid="0">
      <p:cViewPr>
        <p:scale>
          <a:sx n="100" d="100"/>
          <a:sy n="100" d="100"/>
        </p:scale>
        <p:origin x="708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24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50F4E-4B11-42F9-B659-602D084E030D}" type="datetimeFigureOut">
              <a:rPr lang="en-US" smtClean="0"/>
              <a:t>08/29/2020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B1774-9D2B-499F-8512-90E0F1D9D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36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  <a:latin typeface="Yu Gothic (Headings)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  <a:latin typeface="Yu Gothic (Headings)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280B9CDC-0F6A-453D-ABB6-29CD8D7DD691}" type="datetime1">
              <a:rPr lang="en-US" smtClean="0"/>
              <a:t>08/29/2020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3769" y="65117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459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  <a:latin typeface="Yu Gothic (Headings)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>
            <a:lvl1pPr>
              <a:defRPr>
                <a:latin typeface="Yu Gothic (Headings)"/>
              </a:defRPr>
            </a:lvl1pPr>
            <a:lvl2pPr>
              <a:defRPr>
                <a:latin typeface="Yu Gothic (Headings)"/>
              </a:defRPr>
            </a:lvl2pPr>
            <a:lvl3pPr>
              <a:defRPr>
                <a:latin typeface="Yu Gothic (Headings)"/>
              </a:defRPr>
            </a:lvl3pPr>
            <a:lvl4pPr>
              <a:defRPr>
                <a:latin typeface="Yu Gothic (Headings)"/>
              </a:defRPr>
            </a:lvl4pPr>
            <a:lvl5pPr>
              <a:defRPr>
                <a:latin typeface="Yu Gothic (Headings)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fld id="{CBF72E81-026D-47B4-B20F-8E4F7B9B159D}" type="datetime1">
              <a:rPr lang="en-US" smtClean="0"/>
              <a:pPr/>
              <a:t>08/29/2020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46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77600" y="6537960"/>
            <a:ext cx="914400" cy="320040"/>
          </a:xfrm>
        </p:spPr>
        <p:txBody>
          <a:bodyPr/>
          <a:lstStyle>
            <a:lvl1pPr>
              <a:defRPr sz="1200">
                <a:latin typeface="Yu Gothic (Headings)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12192000" cy="773288"/>
          </a:xfrm>
          <a:prstGeom prst="rect">
            <a:avLst/>
          </a:prstGeom>
          <a:solidFill>
            <a:srgbClr val="444444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306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_D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"/>
            <a:ext cx="12192000" cy="773288"/>
          </a:xfrm>
          <a:prstGeom prst="rect">
            <a:avLst/>
          </a:prstGeom>
          <a:solidFill>
            <a:srgbClr val="444444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144463"/>
            <a:ext cx="10972800" cy="50323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4400" b="0">
                <a:solidFill>
                  <a:schemeClr val="bg1"/>
                </a:solidFill>
                <a:latin typeface="Yu Gothic (Headings)"/>
                <a:ea typeface="Segoe UI Historic" panose="020B05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202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7600" y="65176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20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6" r:id="rId3"/>
    <p:sldLayoutId id="2147483937" r:id="rId4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EP42-1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Firebase: </a:t>
            </a:r>
            <a:r>
              <a:rPr lang="en-US" sz="4000" smtClean="0"/>
              <a:t>Register E-mail Account</a:t>
            </a:r>
            <a:r>
              <a:rPr lang="en-US" sz="3300"/>
              <a:t/>
            </a:r>
            <a:br>
              <a:rPr lang="en-US" sz="3300"/>
            </a:br>
            <a:r>
              <a:rPr lang="en-US" sz="2700" smtClean="0"/>
              <a:t>Case </a:t>
            </a:r>
            <a:r>
              <a:rPr lang="en-US" sz="2700" smtClean="0"/>
              <a:t>Study “Restaurant E-menu” </a:t>
            </a:r>
            <a:r>
              <a:rPr lang="th-TH" sz="2700" smtClean="0"/>
              <a:t>ระบบสั่งอาหารผ่านมือถือ</a:t>
            </a:r>
            <a:endParaRPr lang="en-US" sz="1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See-Flutter </a:t>
            </a:r>
            <a:r>
              <a:rPr lang="th-TH" smtClean="0"/>
              <a:t>เรียนรู้ไปด้วยกัน</a:t>
            </a:r>
            <a:r>
              <a:rPr lang="en-US" smtClean="0"/>
              <a:t> </a:t>
            </a:r>
            <a:r>
              <a:rPr lang="th-TH" smtClean="0"/>
              <a:t>เรียนฟรี พร้อม </a:t>
            </a:r>
            <a:r>
              <a:rPr lang="en-US" smtClean="0"/>
              <a:t>Source Code</a:t>
            </a:r>
            <a:endParaRPr lang="th-TH" smtClean="0"/>
          </a:p>
          <a:p>
            <a:r>
              <a:rPr lang="en-US" smtClean="0"/>
              <a:t>21 </a:t>
            </a:r>
            <a:r>
              <a:rPr lang="en-US" smtClean="0"/>
              <a:t>Aug 2020</a:t>
            </a:r>
          </a:p>
          <a:p>
            <a:r>
              <a:rPr lang="en-US" smtClean="0"/>
              <a:t>Day#31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78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smtClean="0"/>
              <a:t>CONTENT</a:t>
            </a:r>
            <a:br>
              <a:rPr lang="en-US" sz="4800" b="1" smtClean="0"/>
            </a:br>
            <a:r>
              <a:rPr lang="th-TH" sz="4800" b="1" smtClean="0"/>
              <a:t>เนื้อหาวันนี้</a:t>
            </a:r>
            <a:endParaRPr lang="en-US" sz="48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7073553" cy="5248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smtClean="0"/>
              <a:t>Review: Use Case, UI Design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smtClean="0"/>
              <a:t>Review: Google Firebase Concept</a:t>
            </a:r>
            <a:endParaRPr lang="en-US" sz="240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/>
              <a:t> </a:t>
            </a:r>
            <a:r>
              <a:rPr lang="en-US" sz="2400" smtClean="0"/>
              <a:t>Coding</a:t>
            </a:r>
            <a:endParaRPr lang="en-US" sz="2400"/>
          </a:p>
          <a:p>
            <a:pPr>
              <a:buFont typeface="Wingdings" panose="05000000000000000000" pitchFamily="2" charset="2"/>
              <a:buChar char="Ø"/>
            </a:pPr>
            <a:endParaRPr lang="en-US" sz="24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673824"/>
            <a:ext cx="12192000" cy="646331"/>
          </a:xfrm>
          <a:prstGeom prst="rect">
            <a:avLst/>
          </a:prstGeom>
          <a:solidFill>
            <a:srgbClr val="E76C1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>
                <a:solidFill>
                  <a:schemeClr val="bg1"/>
                </a:solidFill>
              </a:rPr>
              <a:t>Target Group: Mobile Developer (iOs,Andriod)</a:t>
            </a:r>
            <a:endParaRPr lang="en-US" sz="3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85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 Case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77600" y="6537325"/>
            <a:ext cx="914400" cy="32067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492" y="1232034"/>
            <a:ext cx="8372793" cy="5010181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6877878" y="2493302"/>
            <a:ext cx="1306286" cy="386206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4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Google Firebase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77600" y="6537325"/>
            <a:ext cx="914400" cy="320675"/>
          </a:xfrm>
        </p:spPr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66714"/>
          <a:stretch/>
        </p:blipFill>
        <p:spPr>
          <a:xfrm>
            <a:off x="223069" y="1022310"/>
            <a:ext cx="2571248" cy="54006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129407" y="1476671"/>
            <a:ext cx="2266121" cy="6872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AUTHENTICATION</a:t>
            </a:r>
          </a:p>
          <a:p>
            <a:pPr algn="ctr"/>
            <a:r>
              <a:rPr lang="en-US" sz="1100" smtClean="0"/>
              <a:t>(</a:t>
            </a:r>
            <a:r>
              <a:rPr lang="en-US" sz="1100" smtClean="0">
                <a:solidFill>
                  <a:schemeClr val="bg1"/>
                </a:solidFill>
              </a:rPr>
              <a:t>Login,</a:t>
            </a:r>
            <a:r>
              <a:rPr lang="en-US" sz="1100" smtClean="0">
                <a:solidFill>
                  <a:srgbClr val="FF0000"/>
                </a:solidFill>
              </a:rPr>
              <a:t>signup</a:t>
            </a:r>
            <a:r>
              <a:rPr lang="en-US" sz="1100" smtClean="0"/>
              <a:t>,forget password)</a:t>
            </a:r>
            <a:endParaRPr lang="en-US" sz="1100"/>
          </a:p>
        </p:txBody>
      </p:sp>
      <p:sp>
        <p:nvSpPr>
          <p:cNvPr id="9" name="Rectangle 8"/>
          <p:cNvSpPr/>
          <p:nvPr/>
        </p:nvSpPr>
        <p:spPr>
          <a:xfrm>
            <a:off x="3129406" y="2327649"/>
            <a:ext cx="2266121" cy="687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Database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129406" y="3209345"/>
            <a:ext cx="2266121" cy="687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Storage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129405" y="4048965"/>
            <a:ext cx="2266121" cy="687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Hosting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745896" y="1428607"/>
            <a:ext cx="2266121" cy="3307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Restaurant E-menu</a:t>
            </a:r>
            <a:endParaRPr lang="en-US"/>
          </a:p>
        </p:txBody>
      </p:sp>
      <p:cxnSp>
        <p:nvCxnSpPr>
          <p:cNvPr id="14" name="Straight Arrow Connector 13"/>
          <p:cNvCxnSpPr>
            <a:stCxn id="8" idx="3"/>
          </p:cNvCxnSpPr>
          <p:nvPr/>
        </p:nvCxnSpPr>
        <p:spPr>
          <a:xfrm>
            <a:off x="5395528" y="1820281"/>
            <a:ext cx="2350368" cy="130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440964" y="1457465"/>
            <a:ext cx="317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E-mail, </a:t>
            </a:r>
            <a:r>
              <a:rPr lang="en-US" smtClean="0"/>
              <a:t>Google, SMS</a:t>
            </a:r>
            <a:endParaRPr lang="en-US"/>
          </a:p>
        </p:txBody>
      </p:sp>
      <p:cxnSp>
        <p:nvCxnSpPr>
          <p:cNvPr id="16" name="Straight Arrow Connector 15"/>
          <p:cNvCxnSpPr>
            <a:stCxn id="9" idx="3"/>
          </p:cNvCxnSpPr>
          <p:nvPr/>
        </p:nvCxnSpPr>
        <p:spPr>
          <a:xfrm flipV="1">
            <a:off x="5395527" y="2669998"/>
            <a:ext cx="2350369" cy="12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79032" y="2095621"/>
            <a:ext cx="1867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Database</a:t>
            </a:r>
          </a:p>
          <a:p>
            <a:pPr algn="ctr"/>
            <a:r>
              <a:rPr lang="en-US" smtClean="0"/>
              <a:t>(Menu, Order)</a:t>
            </a:r>
            <a:endParaRPr lang="en-US"/>
          </a:p>
        </p:txBody>
      </p:sp>
      <p:cxnSp>
        <p:nvCxnSpPr>
          <p:cNvPr id="20" name="Straight Arrow Connector 19"/>
          <p:cNvCxnSpPr>
            <a:stCxn id="10" idx="3"/>
          </p:cNvCxnSpPr>
          <p:nvPr/>
        </p:nvCxnSpPr>
        <p:spPr>
          <a:xfrm>
            <a:off x="5395527" y="3552955"/>
            <a:ext cx="23910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18991" y="3216262"/>
            <a:ext cx="1867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Food Image</a:t>
            </a:r>
            <a:endParaRPr lang="en-US"/>
          </a:p>
        </p:txBody>
      </p:sp>
      <p:cxnSp>
        <p:nvCxnSpPr>
          <p:cNvPr id="24" name="Straight Arrow Connector 23"/>
          <p:cNvCxnSpPr>
            <a:stCxn id="11" idx="3"/>
          </p:cNvCxnSpPr>
          <p:nvPr/>
        </p:nvCxnSpPr>
        <p:spPr>
          <a:xfrm flipV="1">
            <a:off x="5395526" y="4387735"/>
            <a:ext cx="2350370" cy="48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679032" y="4090770"/>
            <a:ext cx="1867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Website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129405" y="5033150"/>
            <a:ext cx="7201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Firebase_authen: Login, Signup (Register by e-mail)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37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smtClean="0"/>
              <a:t>UI Design</a:t>
            </a:r>
            <a:endParaRPr lang="en-US" sz="4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77600" y="6518275"/>
            <a:ext cx="914400" cy="319088"/>
          </a:xfrm>
        </p:spPr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57" y="1123749"/>
            <a:ext cx="2809988" cy="520245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42798" y="4850296"/>
            <a:ext cx="2209326" cy="22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Register Complete</a:t>
            </a:r>
            <a:endParaRPr lang="en-US" sz="1400"/>
          </a:p>
        </p:txBody>
      </p:sp>
      <p:sp>
        <p:nvSpPr>
          <p:cNvPr id="8" name="TextBox 7"/>
          <p:cNvSpPr txBox="1"/>
          <p:nvPr/>
        </p:nvSpPr>
        <p:spPr>
          <a:xfrm>
            <a:off x="3606484" y="1123749"/>
            <a:ext cx="619633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mtClean="0"/>
              <a:t>Main Steps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mtClean="0"/>
              <a:t>Pubspec: firebase_authen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mtClean="0"/>
              <a:t>Import firebase_auth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mtClean="0"/>
              <a:t>Declare variable: _auth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mtClean="0"/>
              <a:t>Call Function: _auth.createUserEmailAndPassword</a:t>
            </a:r>
            <a:endParaRPr lang="en-US"/>
          </a:p>
        </p:txBody>
      </p:sp>
      <p:sp>
        <p:nvSpPr>
          <p:cNvPr id="9" name="Rectangular Callout 8"/>
          <p:cNvSpPr/>
          <p:nvPr/>
        </p:nvSpPr>
        <p:spPr>
          <a:xfrm>
            <a:off x="3793908" y="4719667"/>
            <a:ext cx="1442594" cy="789451"/>
          </a:xfrm>
          <a:prstGeom prst="wedgeRectCallout">
            <a:avLst>
              <a:gd name="adj1" fmla="val -91699"/>
              <a:gd name="adj2" fmla="val -151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SnackBar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smtClean="0"/>
              <a:t>Coding : Register firebase by Email account</a:t>
            </a:r>
            <a:endParaRPr lang="en-US" sz="4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77600" y="6518275"/>
            <a:ext cx="914400" cy="319088"/>
          </a:xfrm>
        </p:spPr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1065709"/>
            <a:ext cx="382270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mtClean="0"/>
              <a:t>Main Steps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mtClean="0"/>
              <a:t>Pubspec: firebase_authen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mtClean="0"/>
              <a:t>Import firebase_auth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mtClean="0"/>
              <a:t>Declare variable: _auth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mtClean="0"/>
              <a:t>Call Function: _auth.createUserEmailAndPassword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100" y="888215"/>
            <a:ext cx="6418272" cy="4293385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10810085" y="1296450"/>
            <a:ext cx="508000" cy="4889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7508874" y="1296450"/>
            <a:ext cx="3209925" cy="41170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594360" y="4820122"/>
            <a:ext cx="1225540" cy="183004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2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smtClean="0"/>
              <a:t>Coding : Register firebase by Email account</a:t>
            </a:r>
            <a:endParaRPr lang="en-US" sz="4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77600" y="6518275"/>
            <a:ext cx="914400" cy="319088"/>
          </a:xfrm>
        </p:spPr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918451" y="1246229"/>
            <a:ext cx="4273550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smtClean="0"/>
              <a:t>Main Steps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smtClean="0"/>
              <a:t>Pubspec: firebase_authen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smtClean="0"/>
              <a:t>Import firebase_auth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smtClean="0"/>
              <a:t>Declare variable: _auth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smtClean="0"/>
              <a:t>Call Function: _auth.createUserEmailAndPassword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smtClean="0"/>
              <a:t>Call fnRegisterFirebaseEmailAccount</a:t>
            </a:r>
            <a:endParaRPr lang="en-US" sz="160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5204"/>
            <a:ext cx="7757962" cy="5442795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0" y="4955862"/>
            <a:ext cx="1666240" cy="200338"/>
          </a:xfrm>
          <a:prstGeom prst="roundRect">
            <a:avLst/>
          </a:prstGeom>
          <a:noFill/>
          <a:ln w="158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875280" y="4193862"/>
            <a:ext cx="1788160" cy="225738"/>
          </a:xfrm>
          <a:prstGeom prst="roundRect">
            <a:avLst/>
          </a:prstGeom>
          <a:noFill/>
          <a:ln w="158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133600" y="4419600"/>
            <a:ext cx="5080000" cy="2204720"/>
          </a:xfrm>
          <a:prstGeom prst="roundRect">
            <a:avLst>
              <a:gd name="adj" fmla="val 6298"/>
            </a:avLst>
          </a:prstGeom>
          <a:noFill/>
          <a:ln w="158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2473960" y="2426022"/>
            <a:ext cx="1788160" cy="225738"/>
          </a:xfrm>
          <a:prstGeom prst="roundRect">
            <a:avLst/>
          </a:prstGeom>
          <a:noFill/>
          <a:ln w="158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897120" y="3892126"/>
            <a:ext cx="508000" cy="4889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7" name="Oval 16"/>
          <p:cNvSpPr/>
          <p:nvPr/>
        </p:nvSpPr>
        <p:spPr>
          <a:xfrm>
            <a:off x="7284720" y="4419600"/>
            <a:ext cx="508000" cy="4889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4</a:t>
            </a:r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389120" y="2294415"/>
            <a:ext cx="508000" cy="4889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3075" y="5156200"/>
            <a:ext cx="3829050" cy="819150"/>
          </a:xfrm>
          <a:prstGeom prst="rect">
            <a:avLst/>
          </a:prstGeom>
        </p:spPr>
      </p:pic>
      <p:sp>
        <p:nvSpPr>
          <p:cNvPr id="19" name="Oval 18"/>
          <p:cNvSpPr/>
          <p:nvPr/>
        </p:nvSpPr>
        <p:spPr>
          <a:xfrm>
            <a:off x="8093075" y="4613275"/>
            <a:ext cx="508000" cy="4889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8453120" y="5565774"/>
            <a:ext cx="3237230" cy="238125"/>
          </a:xfrm>
          <a:prstGeom prst="roundRect">
            <a:avLst/>
          </a:prstGeom>
          <a:noFill/>
          <a:ln w="158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4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smtClean="0"/>
              <a:t>Final UI</a:t>
            </a:r>
            <a:endParaRPr lang="en-US" sz="4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77600" y="6518275"/>
            <a:ext cx="914400" cy="319088"/>
          </a:xfrm>
        </p:spPr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216" y="1334683"/>
            <a:ext cx="2387994" cy="50049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841" y="1334683"/>
            <a:ext cx="2418206" cy="5004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15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Firebase Authetication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08681"/>
            <a:ext cx="8712200" cy="5605218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2893060" y="4997772"/>
            <a:ext cx="5736590" cy="361628"/>
          </a:xfrm>
          <a:prstGeom prst="roundRect">
            <a:avLst/>
          </a:prstGeom>
          <a:noFill/>
          <a:ln w="158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32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Atlas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7234</TotalTime>
  <Words>187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Angsana New</vt:lpstr>
      <vt:lpstr>Arial</vt:lpstr>
      <vt:lpstr>Calibri</vt:lpstr>
      <vt:lpstr>Calibri Light</vt:lpstr>
      <vt:lpstr>Cordia New</vt:lpstr>
      <vt:lpstr>Rockwell</vt:lpstr>
      <vt:lpstr>Segoe UI Historic</vt:lpstr>
      <vt:lpstr>Segoe UI Semibold</vt:lpstr>
      <vt:lpstr>Wingdings</vt:lpstr>
      <vt:lpstr>Yu Gothic (Headings)</vt:lpstr>
      <vt:lpstr>Atlas</vt:lpstr>
      <vt:lpstr>EP42-1 Firebase: Register E-mail Account Case Study “Restaurant E-menu” ระบบสั่งอาหารผ่านมือถือ</vt:lpstr>
      <vt:lpstr>CONTENT เนื้อหาวันนี้</vt:lpstr>
      <vt:lpstr>Use Case</vt:lpstr>
      <vt:lpstr>Google Firebase</vt:lpstr>
      <vt:lpstr>UI Design</vt:lpstr>
      <vt:lpstr>Coding : Register firebase by Email account</vt:lpstr>
      <vt:lpstr>Coding : Register firebase by Email account</vt:lpstr>
      <vt:lpstr>Final UI</vt:lpstr>
      <vt:lpstr>Firebase Authetication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EP16-1</dc:title>
  <dc:creator>TRAITET THEPBANDANSUK/AIAP</dc:creator>
  <cp:lastModifiedBy>TRAITET THEPBANDANSUK/AIAP</cp:lastModifiedBy>
  <cp:revision>174</cp:revision>
  <dcterms:created xsi:type="dcterms:W3CDTF">2020-07-26T15:09:54Z</dcterms:created>
  <dcterms:modified xsi:type="dcterms:W3CDTF">2020-08-29T12:25:32Z</dcterms:modified>
</cp:coreProperties>
</file>