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3"/>
  </p:notesMasterIdLst>
  <p:sldIdLst>
    <p:sldId id="256" r:id="rId2"/>
    <p:sldId id="261" r:id="rId3"/>
    <p:sldId id="265" r:id="rId4"/>
    <p:sldId id="266" r:id="rId5"/>
    <p:sldId id="262" r:id="rId6"/>
    <p:sldId id="263" r:id="rId7"/>
    <p:sldId id="269" r:id="rId8"/>
    <p:sldId id="271" r:id="rId9"/>
    <p:sldId id="274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EP43-1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Firebase: </a:t>
            </a:r>
            <a:r>
              <a:rPr lang="en-US" sz="4000" smtClean="0"/>
              <a:t>Send Password Forget Email</a:t>
            </a:r>
            <a:br>
              <a:rPr lang="en-US" sz="4000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22 </a:t>
            </a:r>
            <a:r>
              <a:rPr lang="en-US" smtClean="0"/>
              <a:t>Aug 2020</a:t>
            </a:r>
          </a:p>
          <a:p>
            <a:r>
              <a:rPr lang="en-US" smtClean="0"/>
              <a:t>Day#32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46" y="1319742"/>
            <a:ext cx="7439925" cy="2397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86" y="3965575"/>
            <a:ext cx="4467225" cy="161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770" y="4090458"/>
            <a:ext cx="4932363" cy="2300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49267" y="3596243"/>
            <a:ext cx="247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1. Pubspec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465" y="5648867"/>
            <a:ext cx="325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2. Import firebase_auth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8446" y="5648867"/>
            <a:ext cx="325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2. Import firebase_auth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8446" y="918389"/>
            <a:ext cx="56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3. Call function sendPasswordResetEmail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76500" y="1946275"/>
            <a:ext cx="5585460" cy="1263650"/>
          </a:xfrm>
          <a:prstGeom prst="roundRect">
            <a:avLst>
              <a:gd name="adj" fmla="val 5612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80512" y="1431235"/>
            <a:ext cx="1425555" cy="5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then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07352" y="1431235"/>
            <a:ext cx="1425555" cy="5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catcherror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335211" y="2534364"/>
            <a:ext cx="1425555" cy="5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complete</a:t>
            </a:r>
            <a:endParaRPr lang="en-US"/>
          </a:p>
        </p:txBody>
      </p:sp>
      <p:cxnSp>
        <p:nvCxnSpPr>
          <p:cNvPr id="15" name="Elbow Connector 14"/>
          <p:cNvCxnSpPr>
            <a:stCxn id="11" idx="2"/>
            <a:endCxn id="13" idx="0"/>
          </p:cNvCxnSpPr>
          <p:nvPr/>
        </p:nvCxnSpPr>
        <p:spPr>
          <a:xfrm rot="16200000" flipH="1">
            <a:off x="9476595" y="1962969"/>
            <a:ext cx="588089" cy="55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2"/>
            <a:endCxn id="13" idx="0"/>
          </p:cNvCxnSpPr>
          <p:nvPr/>
        </p:nvCxnSpPr>
        <p:spPr>
          <a:xfrm rot="5400000">
            <a:off x="10240016" y="1754249"/>
            <a:ext cx="588089" cy="972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 (User Interface)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42" y="927100"/>
            <a:ext cx="2744673" cy="56345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171" y="927100"/>
            <a:ext cx="2689722" cy="56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Review: Use Case, 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Review: Google Firebase Concept</a:t>
            </a:r>
            <a:endParaRPr lang="en-US" sz="240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</a:t>
            </a:r>
            <a:r>
              <a:rPr lang="en-US" sz="2400" smtClean="0"/>
              <a:t>Coding</a:t>
            </a:r>
            <a:endParaRPr lang="en-US" sz="2400"/>
          </a:p>
          <a:p>
            <a:pPr>
              <a:buFont typeface="Wingdings" panose="05000000000000000000" pitchFamily="2" charset="2"/>
              <a:buChar char="Ø"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917635" y="2118455"/>
            <a:ext cx="1232452" cy="38620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12157" y="1641623"/>
            <a:ext cx="63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12156" y="2550268"/>
            <a:ext cx="63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Firebase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6714"/>
          <a:stretch/>
        </p:blipFill>
        <p:spPr>
          <a:xfrm>
            <a:off x="223069" y="1022310"/>
            <a:ext cx="2571248" cy="5400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29407" y="1476671"/>
            <a:ext cx="2266121" cy="687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AUTHENTICATION</a:t>
            </a:r>
          </a:p>
          <a:p>
            <a:pPr algn="ctr"/>
            <a:r>
              <a:rPr lang="en-US" sz="1100" smtClean="0"/>
              <a:t>(</a:t>
            </a:r>
            <a:r>
              <a:rPr lang="en-US" sz="1100" smtClean="0">
                <a:solidFill>
                  <a:schemeClr val="bg1"/>
                </a:solidFill>
              </a:rPr>
              <a:t>Login,signup</a:t>
            </a:r>
            <a:r>
              <a:rPr lang="en-US" sz="1100" smtClean="0"/>
              <a:t>,</a:t>
            </a:r>
            <a:r>
              <a:rPr lang="en-US" sz="1100" smtClean="0">
                <a:solidFill>
                  <a:srgbClr val="FF0000"/>
                </a:solidFill>
              </a:rPr>
              <a:t>forget password</a:t>
            </a:r>
            <a:r>
              <a:rPr lang="en-US" sz="1100" smtClean="0"/>
              <a:t>)</a:t>
            </a:r>
            <a:endParaRPr lang="en-US" sz="1100"/>
          </a:p>
        </p:txBody>
      </p:sp>
      <p:sp>
        <p:nvSpPr>
          <p:cNvPr id="9" name="Rectangle 8"/>
          <p:cNvSpPr/>
          <p:nvPr/>
        </p:nvSpPr>
        <p:spPr>
          <a:xfrm>
            <a:off x="3129406" y="2327649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9406" y="320934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9405" y="404896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Hosting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896" y="1428607"/>
            <a:ext cx="2266121" cy="330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Restaurant E-menu</a:t>
            </a:r>
            <a:endParaRPr lang="en-US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5395528" y="1820281"/>
            <a:ext cx="2350368" cy="13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40964" y="1457465"/>
            <a:ext cx="317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E-mail, </a:t>
            </a:r>
            <a:r>
              <a:rPr lang="en-US" smtClean="0"/>
              <a:t>Google, SMS</a:t>
            </a:r>
            <a:endParaRPr lang="en-US"/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5395527" y="2669998"/>
            <a:ext cx="2350369" cy="1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9032" y="2095621"/>
            <a:ext cx="186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(Menu, Order)</a:t>
            </a:r>
            <a:endParaRPr lang="en-US"/>
          </a:p>
        </p:txBody>
      </p:sp>
      <p:cxnSp>
        <p:nvCxnSpPr>
          <p:cNvPr id="20" name="Straight Arrow Connector 19"/>
          <p:cNvCxnSpPr>
            <a:stCxn id="10" idx="3"/>
          </p:cNvCxnSpPr>
          <p:nvPr/>
        </p:nvCxnSpPr>
        <p:spPr>
          <a:xfrm>
            <a:off x="5395527" y="3552955"/>
            <a:ext cx="2391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18991" y="3216262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Food Image</a:t>
            </a:r>
            <a:endParaRPr lang="en-US"/>
          </a:p>
        </p:txBody>
      </p:sp>
      <p:cxnSp>
        <p:nvCxnSpPr>
          <p:cNvPr id="24" name="Straight Arrow Connector 23"/>
          <p:cNvCxnSpPr>
            <a:stCxn id="11" idx="3"/>
          </p:cNvCxnSpPr>
          <p:nvPr/>
        </p:nvCxnSpPr>
        <p:spPr>
          <a:xfrm flipV="1">
            <a:off x="5395526" y="4387735"/>
            <a:ext cx="2350370" cy="4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79032" y="4090770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29404" y="5033150"/>
            <a:ext cx="878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Firebase_authen: Login, Signup (Register by e-mail</a:t>
            </a:r>
            <a:r>
              <a:rPr lang="en-US" smtClean="0"/>
              <a:t>), send e-mail forgot password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mtClean="0"/>
              <a:t>UI Design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57" y="1207605"/>
            <a:ext cx="2813822" cy="5209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35" y="1207605"/>
            <a:ext cx="2802834" cy="518920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240157" y="3339548"/>
            <a:ext cx="1794013" cy="7901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78489" y="5264899"/>
            <a:ext cx="2232045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SnackBar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mtClean="0"/>
              <a:t>Coding : </a:t>
            </a:r>
            <a:r>
              <a:rPr lang="en-US" sz="4800" smtClean="0"/>
              <a:t>Send Password Reset Email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065709"/>
            <a:ext cx="4330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Main Steps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Pubspec: firebase_authen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Import firebase_auth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Declare variable: _auth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Call Function: _</a:t>
            </a:r>
            <a:r>
              <a:rPr lang="en-US" smtClean="0"/>
              <a:t>auth.sendPasswordResetEmail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888215"/>
            <a:ext cx="6418272" cy="429338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810085" y="1296450"/>
            <a:ext cx="508000" cy="4889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508874" y="1296450"/>
            <a:ext cx="3209925" cy="4117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94360" y="4820122"/>
            <a:ext cx="1225540" cy="1830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/>
              <a:t>Coding : Send Password Reset Email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18451" y="1246229"/>
            <a:ext cx="427355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smtClean="0"/>
              <a:t>Main Steps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smtClean="0"/>
              <a:t>Pubspec: firebase_authen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smtClean="0"/>
              <a:t>Import firebase_auth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smtClean="0"/>
              <a:t>Declare variable: _auth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smtClean="0"/>
              <a:t>Call Function: _auth.createUserEmailAndPassword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smtClean="0"/>
              <a:t>Call fnRegisterFirebaseEmailAccount</a:t>
            </a:r>
            <a:endParaRPr lang="en-US" sz="16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204"/>
            <a:ext cx="7757962" cy="544279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0" y="4955862"/>
            <a:ext cx="1666240" cy="200338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875280" y="4193862"/>
            <a:ext cx="1788160" cy="225738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3600" y="4419600"/>
            <a:ext cx="5080000" cy="2204720"/>
          </a:xfrm>
          <a:prstGeom prst="roundRect">
            <a:avLst>
              <a:gd name="adj" fmla="val 6298"/>
            </a:avLst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73960" y="2426022"/>
            <a:ext cx="1788160" cy="225738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97120" y="3892126"/>
            <a:ext cx="508000" cy="4889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7284720" y="4419600"/>
            <a:ext cx="508000" cy="4889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89120" y="2294415"/>
            <a:ext cx="508000" cy="4889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075" y="5156200"/>
            <a:ext cx="3829050" cy="81915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8093075" y="4613275"/>
            <a:ext cx="508000" cy="4889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453120" y="5565774"/>
            <a:ext cx="3237230" cy="238125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E-mail for reset password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0654"/>
            <a:ext cx="5586942" cy="2945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30" y="3802287"/>
            <a:ext cx="5022019" cy="26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 E-mail Password Configuation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6" y="956732"/>
            <a:ext cx="10009367" cy="54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7257</TotalTime>
  <Words>202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EP43-1 Firebase: Send Password Forget Email Case Study “Restaurant E-menu” ระบบสั่งอาหารผ่านมือถือ</vt:lpstr>
      <vt:lpstr>CONTENT เนื้อหาวันนี้</vt:lpstr>
      <vt:lpstr>Use Case</vt:lpstr>
      <vt:lpstr>Google Firebase</vt:lpstr>
      <vt:lpstr>UI Design</vt:lpstr>
      <vt:lpstr>Coding : Send Password Reset Email</vt:lpstr>
      <vt:lpstr>Coding : Send Password Reset Email</vt:lpstr>
      <vt:lpstr>E-mail for reset password</vt:lpstr>
      <vt:lpstr>Send E-mail Password Configuation</vt:lpstr>
      <vt:lpstr>Coding</vt:lpstr>
      <vt:lpstr>Final UI (User Interface)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179</cp:revision>
  <dcterms:created xsi:type="dcterms:W3CDTF">2020-07-26T15:09:54Z</dcterms:created>
  <dcterms:modified xsi:type="dcterms:W3CDTF">2020-08-29T12:50:16Z</dcterms:modified>
</cp:coreProperties>
</file>