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7"/>
  </p:notesMasterIdLst>
  <p:sldIdLst>
    <p:sldId id="256" r:id="rId2"/>
    <p:sldId id="261" r:id="rId3"/>
    <p:sldId id="266" r:id="rId4"/>
    <p:sldId id="273" r:id="rId5"/>
    <p:sldId id="275" r:id="rId6"/>
    <p:sldId id="267" r:id="rId7"/>
    <p:sldId id="268" r:id="rId8"/>
    <p:sldId id="269" r:id="rId9"/>
    <p:sldId id="270" r:id="rId10"/>
    <p:sldId id="276" r:id="rId11"/>
    <p:sldId id="279" r:id="rId12"/>
    <p:sldId id="280" r:id="rId13"/>
    <p:sldId id="272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EP44-1</a:t>
            </a:r>
            <a:br>
              <a:rPr lang="en-US" smtClean="0"/>
            </a:br>
            <a:r>
              <a:rPr lang="en-US" smtClean="0"/>
              <a:t>Config Firebase Database</a:t>
            </a:r>
            <a:br>
              <a:rPr lang="en-US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23 Aug 2020</a:t>
            </a:r>
          </a:p>
          <a:p>
            <a:r>
              <a:rPr lang="en-US" smtClean="0"/>
              <a:t>Day#33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922868"/>
            <a:ext cx="7830753" cy="59351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47389" y="922868"/>
            <a:ext cx="3499175" cy="593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solidFill>
                  <a:schemeClr val="tx1"/>
                </a:solidFill>
              </a:rPr>
              <a:t>Open pubspec file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cloud_firestore: </a:t>
            </a:r>
            <a:r>
              <a:rPr lang="en-US" sz="1400" smtClean="0">
                <a:solidFill>
                  <a:schemeClr val="tx1"/>
                </a:solidFill>
              </a:rPr>
              <a:t>^0.14.0+2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>
                <a:solidFill>
                  <a:schemeClr val="tx1"/>
                </a:solidFill>
              </a:rPr>
              <a:t>Right click, get packages </a:t>
            </a:r>
          </a:p>
          <a:p>
            <a:pPr>
              <a:lnSpc>
                <a:spcPct val="150000"/>
              </a:lnSpc>
            </a:pPr>
            <a:r>
              <a:rPr lang="en-US" sz="1400" smtClean="0">
                <a:solidFill>
                  <a:srgbClr val="FF0000"/>
                </a:solidFill>
              </a:rPr>
              <a:t>** need to upgrade firebase_auth to 0.18.0+1 ***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 for database</a:t>
            </a:r>
            <a:endParaRPr lang="en-US" sz="3200"/>
          </a:p>
        </p:txBody>
      </p:sp>
      <p:sp>
        <p:nvSpPr>
          <p:cNvPr id="15" name="Rounded Rectangle 14"/>
          <p:cNvSpPr/>
          <p:nvPr/>
        </p:nvSpPr>
        <p:spPr>
          <a:xfrm>
            <a:off x="2385856" y="4769125"/>
            <a:ext cx="2947198" cy="3083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19618" y="5077476"/>
            <a:ext cx="397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Error and see error in next slide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7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&amp; fix#1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2" y="1013355"/>
            <a:ext cx="5779558" cy="2964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7511"/>
            <a:ext cx="6061618" cy="272981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42247" y="2537790"/>
            <a:ext cx="4154091" cy="1562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981122" y="5247861"/>
            <a:ext cx="2678596" cy="4141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57291" y="3438179"/>
            <a:ext cx="45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How to fix error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&amp; fix#2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0" y="863598"/>
            <a:ext cx="10014088" cy="1036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515429"/>
            <a:ext cx="5124450" cy="1638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0222" y="4502426"/>
            <a:ext cx="744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Fixed pubspec to lower version of firebase_auth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8" y="990600"/>
            <a:ext cx="5017477" cy="5435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5571067" y="990600"/>
            <a:ext cx="6575497" cy="543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After add line in pubspec.yaml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Write function login, then return to check web again.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If config in flutter (gradle files) ok, it would shown mssage </a:t>
            </a:r>
            <a:r>
              <a:rPr lang="en-US" sz="1400" smtClean="0">
                <a:solidFill>
                  <a:srgbClr val="FF0000"/>
                </a:solidFill>
              </a:rPr>
              <a:t>“congratulation, you’ve successfully add firebase to you app”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3316998"/>
            <a:ext cx="3259667" cy="4655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2800" y="4622800"/>
            <a:ext cx="4343400" cy="132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If not completed, try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Import </a:t>
            </a:r>
            <a:r>
              <a:rPr lang="en-US" smtClean="0"/>
              <a:t>flutter_auth</a:t>
            </a:r>
          </a:p>
          <a:p>
            <a:pPr marL="342900" indent="-342900">
              <a:buAutoNum type="arabicPeriod"/>
            </a:pPr>
            <a:r>
              <a:rPr lang="en-US" smtClean="0"/>
              <a:t>Rebuild flutter</a:t>
            </a:r>
          </a:p>
        </p:txBody>
      </p:sp>
    </p:spTree>
    <p:extLst>
      <p:ext uri="{BB962C8B-B14F-4D97-AF65-F5344CB8AC3E}">
        <p14:creationId xmlns:p14="http://schemas.microsoft.com/office/powerpoint/2010/main" val="152566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17" y="951047"/>
            <a:ext cx="9887550" cy="55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018822"/>
            <a:ext cx="10456334" cy="56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3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Firebase Database Concept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Config Firebase Database &amp; Flutter (Review)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2283" y="4437822"/>
            <a:ext cx="5610639" cy="720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EP36-1: Firebase Concept &amp; How to config</a:t>
            </a:r>
          </a:p>
          <a:p>
            <a:pPr algn="ctr"/>
            <a:r>
              <a:rPr lang="en-US" smtClean="0"/>
              <a:t>EP-38-1: How to config Flutter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Firebase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6714"/>
          <a:stretch/>
        </p:blipFill>
        <p:spPr>
          <a:xfrm>
            <a:off x="223069" y="1022310"/>
            <a:ext cx="2571248" cy="540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9407" y="1476671"/>
            <a:ext cx="2266121" cy="687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sz="1100" smtClean="0">
                <a:solidFill>
                  <a:schemeClr val="bg1"/>
                </a:solidFill>
              </a:rPr>
              <a:t>(Login,signup,forget password)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9406" y="2327649"/>
            <a:ext cx="2266121" cy="687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Database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29406" y="320934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9405" y="404896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896" y="142860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395528" y="182028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40964" y="145746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E-mail, 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395527" y="266999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50093" y="2095621"/>
            <a:ext cx="239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</a:t>
            </a:r>
            <a:r>
              <a:rPr lang="en-US" smtClean="0">
                <a:solidFill>
                  <a:srgbClr val="FF0000"/>
                </a:solidFill>
              </a:rPr>
              <a:t>User</a:t>
            </a:r>
            <a:r>
              <a:rPr lang="en-US" smtClean="0"/>
              <a:t>, 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395527" y="355295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8991" y="321626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395526" y="438773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79032" y="409077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9404" y="5033150"/>
            <a:ext cx="8786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Firebase_authen: Login, Signup (Register by e-mail), send e-mail forgot password</a:t>
            </a:r>
            <a:endParaRPr lang="en-US" sz="160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cloud_firestore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59236" y="2433312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Review Config Firebase Database</a:t>
            </a:r>
            <a:br>
              <a:rPr lang="en-US" smtClean="0"/>
            </a:br>
            <a:r>
              <a:rPr lang="en-US" smtClean="0"/>
              <a:t>(Firebase Web &amp; Flutter)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Add New Project (Firebase Web)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794" y="1311964"/>
            <a:ext cx="7318145" cy="42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1" y="1450809"/>
            <a:ext cx="4014820" cy="420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65" y="1450809"/>
            <a:ext cx="3779386" cy="409433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9087" y="2868402"/>
            <a:ext cx="1395713" cy="236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7247" y="2647098"/>
            <a:ext cx="1705593" cy="6599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7247" y="3853922"/>
            <a:ext cx="730234" cy="4843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81242" y="2647098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92825" y="846518"/>
            <a:ext cx="3499175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Change appID to com.example.flutter31 -&gt; </a:t>
            </a:r>
            <a:r>
              <a:rPr lang="en-US" sz="1400" smtClean="0">
                <a:solidFill>
                  <a:srgbClr val="FF0000"/>
                </a:solidFill>
              </a:rPr>
              <a:t>com.example.flutter41</a:t>
            </a:r>
            <a:r>
              <a:rPr lang="en-US" sz="1400" smtClean="0"/>
              <a:t> (same project name to easy to understand. No need to be same with project name but need to same with website)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Web, type andriod package name: </a:t>
            </a:r>
            <a:r>
              <a:rPr lang="en-US" sz="1400" smtClean="0">
                <a:solidFill>
                  <a:srgbClr val="FF0000"/>
                </a:solidFill>
              </a:rPr>
              <a:t>com.example.flutterep41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Nick name: </a:t>
            </a:r>
            <a:r>
              <a:rPr lang="en-US" sz="1400" smtClean="0">
                <a:solidFill>
                  <a:srgbClr val="FF0000"/>
                </a:solidFill>
              </a:rPr>
              <a:t>flutterep41</a:t>
            </a:r>
            <a:r>
              <a:rPr lang="en-US" sz="1400" smtClean="0"/>
              <a:t> (optional)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Click “Register app”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Re-Build App (Run Flutter)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11" name="Oval 10"/>
          <p:cNvSpPr/>
          <p:nvPr/>
        </p:nvSpPr>
        <p:spPr>
          <a:xfrm>
            <a:off x="3774103" y="2223075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63015" y="2789764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481242" y="3052437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1481077" y="394843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426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4" y="1202267"/>
            <a:ext cx="8220386" cy="50484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8692825" y="846518"/>
            <a:ext cx="3499175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Download “google-services.json”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Copy into </a:t>
            </a:r>
            <a:r>
              <a:rPr lang="en-US" sz="1400" smtClean="0">
                <a:solidFill>
                  <a:srgbClr val="FF0000"/>
                </a:solidFill>
              </a:rPr>
              <a:t>andriod/app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Click “Next”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6" name="Rounded Rectangle 5"/>
          <p:cNvSpPr/>
          <p:nvPr/>
        </p:nvSpPr>
        <p:spPr>
          <a:xfrm>
            <a:off x="430533" y="2815771"/>
            <a:ext cx="1301716" cy="296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70993" y="2737718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63251" y="2070810"/>
            <a:ext cx="1301716" cy="405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4967" y="2101613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55469" y="4538547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8511" y="4499520"/>
            <a:ext cx="439377" cy="296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518"/>
            <a:ext cx="8546685" cy="47431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92825" y="846518"/>
            <a:ext cx="3499175" cy="474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Line#2</a:t>
            </a:r>
          </a:p>
          <a:p>
            <a:pPr>
              <a:lnSpc>
                <a:spcPct val="150000"/>
              </a:lnSpc>
            </a:pPr>
            <a:r>
              <a:rPr lang="en-US" sz="1400" smtClean="0"/>
              <a:t>Note*** applicationId must same as regisger in website *** e.g. </a:t>
            </a:r>
            <a:r>
              <a:rPr lang="en-US" sz="1400" smtClean="0">
                <a:solidFill>
                  <a:srgbClr val="FF0000"/>
                </a:solidFill>
              </a:rPr>
              <a:t>com.example.flutterep41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5" name="Rounded Rectangle 4"/>
          <p:cNvSpPr/>
          <p:nvPr/>
        </p:nvSpPr>
        <p:spPr>
          <a:xfrm>
            <a:off x="4273342" y="1691229"/>
            <a:ext cx="1301716" cy="296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86779" y="1613176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2130" y="1287037"/>
            <a:ext cx="1781954" cy="404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23808" y="4323205"/>
            <a:ext cx="2192406" cy="404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88615" y="131657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8699" y="4323205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2426014" y="361865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25877" y="400677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14" name="Rounded Rectangle 13"/>
          <p:cNvSpPr/>
          <p:nvPr/>
        </p:nvSpPr>
        <p:spPr>
          <a:xfrm>
            <a:off x="398027" y="3218100"/>
            <a:ext cx="3475393" cy="1581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468132" y="2714325"/>
            <a:ext cx="1781954" cy="404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288615" y="2847027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4862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299"/>
            <a:ext cx="8536293" cy="49014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Config Flutter (Andriod)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8647389" y="1434393"/>
            <a:ext cx="3499175" cy="474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Open andriod/app/build.gradle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smtClean="0"/>
              <a:t>Add Line#1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smtClean="0"/>
          </a:p>
        </p:txBody>
      </p:sp>
      <p:sp>
        <p:nvSpPr>
          <p:cNvPr id="6" name="Oval 5"/>
          <p:cNvSpPr/>
          <p:nvPr/>
        </p:nvSpPr>
        <p:spPr>
          <a:xfrm>
            <a:off x="2619117" y="294278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5310" y="2112944"/>
            <a:ext cx="2907443" cy="22034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17157" y="2561966"/>
            <a:ext cx="1142064" cy="2266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28175" y="2335295"/>
            <a:ext cx="1904063" cy="3908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48859" y="2487976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414272" y="2374641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861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7369</TotalTime>
  <Words>384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EP44-1 Config Firebase Database Case Study “Restaurant E-menu” ระบบสั่งอาหารผ่านมือถือ</vt:lpstr>
      <vt:lpstr>CONTENT เนื้อหาวันนี้</vt:lpstr>
      <vt:lpstr>Google Firebase</vt:lpstr>
      <vt:lpstr>Review Config Firebase Database (Firebase Web &amp; Flutter)</vt:lpstr>
      <vt:lpstr>Add New Project (Firebase Web)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&amp; fix#1</vt:lpstr>
      <vt:lpstr>Error &amp; fix#2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192</cp:revision>
  <dcterms:created xsi:type="dcterms:W3CDTF">2020-07-26T15:09:54Z</dcterms:created>
  <dcterms:modified xsi:type="dcterms:W3CDTF">2020-08-29T15:48:22Z</dcterms:modified>
</cp:coreProperties>
</file>