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8"/>
  </p:notesMasterIdLst>
  <p:sldIdLst>
    <p:sldId id="256" r:id="rId2"/>
    <p:sldId id="261" r:id="rId3"/>
    <p:sldId id="279" r:id="rId4"/>
    <p:sldId id="280" r:id="rId5"/>
    <p:sldId id="266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08/29/2020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EP45-1</a:t>
            </a:r>
            <a:r>
              <a:rPr lang="en-US" smtClean="0"/>
              <a:t/>
            </a:r>
            <a:br>
              <a:rPr lang="en-US" smtClean="0"/>
            </a:br>
            <a:r>
              <a:rPr lang="en-US" sz="4000" smtClean="0"/>
              <a:t>Firebase: Save and get data from database</a:t>
            </a:r>
            <a:r>
              <a:rPr lang="en-US"/>
              <a:t/>
            </a:r>
            <a:br>
              <a:rPr lang="en-US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24 </a:t>
            </a:r>
            <a:r>
              <a:rPr lang="en-US" smtClean="0"/>
              <a:t>Aug 2020</a:t>
            </a:r>
          </a:p>
          <a:p>
            <a:r>
              <a:rPr lang="en-US" smtClean="0"/>
              <a:t>Day#34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Andriod/app/Build.gradle (add 3 lines)</a:t>
            </a:r>
            <a:br>
              <a:rPr lang="en-US"/>
            </a:b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978947"/>
            <a:ext cx="8242570" cy="552571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260600" y="3830320"/>
            <a:ext cx="1965960" cy="3759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60600" y="4537486"/>
            <a:ext cx="2372360" cy="3759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108200" y="2028714"/>
            <a:ext cx="2402840" cy="3759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3200" r="20060"/>
          <a:stretch/>
        </p:blipFill>
        <p:spPr>
          <a:xfrm>
            <a:off x="6283959" y="2216552"/>
            <a:ext cx="5528006" cy="376736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765081" y="4349525"/>
            <a:ext cx="4340828" cy="7028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14084" y="1978012"/>
            <a:ext cx="494117" cy="477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3981" y="3900477"/>
            <a:ext cx="494117" cy="477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717284" y="4470262"/>
            <a:ext cx="494117" cy="477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114980" y="4462396"/>
            <a:ext cx="494117" cy="477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4535" y="3935307"/>
            <a:ext cx="195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App ID -&gt; Cloud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2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Andriod/build.gradle </a:t>
            </a:r>
            <a:r>
              <a:rPr lang="en-US"/>
              <a:t>(add 3 lines)</a:t>
            </a:r>
            <a:br>
              <a:rPr lang="en-US"/>
            </a:b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22645"/>
            <a:ext cx="8106383" cy="543441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204751" y="2170701"/>
            <a:ext cx="2402840" cy="3759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2813" y="2358661"/>
            <a:ext cx="1323167" cy="3759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62791" y="2120121"/>
            <a:ext cx="494117" cy="477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7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 google-services.json from Website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044588"/>
            <a:ext cx="7678366" cy="514748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090214" y="1228439"/>
            <a:ext cx="4094765" cy="3587780"/>
          </a:xfrm>
          <a:prstGeom prst="roundRect">
            <a:avLst>
              <a:gd name="adj" fmla="val 780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81133" y="2038941"/>
            <a:ext cx="494117" cy="477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Write </a:t>
            </a:r>
            <a:r>
              <a:rPr lang="en-US"/>
              <a:t>data </a:t>
            </a:r>
            <a:r>
              <a:rPr lang="en-US" smtClean="0"/>
              <a:t>to </a:t>
            </a:r>
            <a:r>
              <a:rPr lang="en-US"/>
              <a:t>Firebase DB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8511" y="875490"/>
            <a:ext cx="109338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//========================================</a:t>
            </a:r>
          </a:p>
          <a:p>
            <a:r>
              <a:rPr lang="en-US"/>
              <a:t>// FUNCTION WRITE DATA FROM FIREBASE DB</a:t>
            </a:r>
          </a:p>
          <a:p>
            <a:r>
              <a:rPr lang="en-US"/>
              <a:t>//========================================  </a:t>
            </a:r>
          </a:p>
          <a:p>
            <a:r>
              <a:rPr lang="en-US"/>
              <a:t>    fnWriteDataToFirebaseDb() {</a:t>
            </a:r>
          </a:p>
          <a:p>
            <a:r>
              <a:rPr lang="en-US"/>
              <a:t>        </a:t>
            </a:r>
            <a:r>
              <a:rPr lang="en-US">
                <a:solidFill>
                  <a:srgbClr val="FF0000"/>
                </a:solidFill>
              </a:rPr>
              <a:t>Firestore.instance.collection('Users').document('U002').setData({'id':3,'name':'John'})</a:t>
            </a:r>
          </a:p>
          <a:p>
            <a:r>
              <a:rPr lang="en-US"/>
              <a:t>//========================================</a:t>
            </a:r>
          </a:p>
          <a:p>
            <a:r>
              <a:rPr lang="en-US"/>
              <a:t>// SAVE COMPLETE</a:t>
            </a:r>
          </a:p>
          <a:p>
            <a:r>
              <a:rPr lang="en-US"/>
              <a:t>//========================================              </a:t>
            </a:r>
          </a:p>
          <a:p>
            <a:r>
              <a:rPr lang="en-US"/>
              <a:t>        .then((value) {      </a:t>
            </a:r>
          </a:p>
          <a:p>
            <a:r>
              <a:rPr lang="en-US"/>
              <a:t>          print('Save data to DB complete!!');</a:t>
            </a:r>
          </a:p>
          <a:p>
            <a:r>
              <a:rPr lang="en-US"/>
              <a:t>          setState(() {_message = 'Save data to DB complete!!';});</a:t>
            </a:r>
          </a:p>
          <a:p>
            <a:r>
              <a:rPr lang="en-US"/>
              <a:t>//========================================</a:t>
            </a:r>
          </a:p>
          <a:p>
            <a:r>
              <a:rPr lang="en-US"/>
              <a:t>// SAVE ERROR</a:t>
            </a:r>
          </a:p>
          <a:p>
            <a:r>
              <a:rPr lang="en-US"/>
              <a:t>//========================================            </a:t>
            </a:r>
          </a:p>
          <a:p>
            <a:r>
              <a:rPr lang="en-US"/>
              <a:t>        }).catchError((error){         </a:t>
            </a:r>
          </a:p>
          <a:p>
            <a:r>
              <a:rPr lang="en-US"/>
              <a:t>          print('Save data to DB Error due to $error' );</a:t>
            </a:r>
          </a:p>
          <a:p>
            <a:r>
              <a:rPr lang="en-US"/>
              <a:t>          setState(() {_message = 'Save data to DB Error due to $error';});          </a:t>
            </a:r>
          </a:p>
          <a:p>
            <a:r>
              <a:rPr lang="en-US"/>
              <a:t>        });</a:t>
            </a:r>
          </a:p>
          <a:p>
            <a:r>
              <a:rPr lang="en-US"/>
              <a:t>    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7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 data from Firebase DB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8511" y="875490"/>
            <a:ext cx="109338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//========================================</a:t>
            </a:r>
          </a:p>
          <a:p>
            <a:r>
              <a:rPr lang="en-US"/>
              <a:t>// FUNCTION READ DATA FROM FIREBASE DB</a:t>
            </a:r>
          </a:p>
          <a:p>
            <a:r>
              <a:rPr lang="en-US"/>
              <a:t>//========================================  </a:t>
            </a:r>
          </a:p>
          <a:p>
            <a:r>
              <a:rPr lang="en-US"/>
              <a:t>    fnReadDataToFirebaseDb() {</a:t>
            </a:r>
          </a:p>
          <a:p>
            <a:r>
              <a:rPr lang="en-US"/>
              <a:t>      </a:t>
            </a:r>
            <a:r>
              <a:rPr lang="en-US">
                <a:solidFill>
                  <a:srgbClr val="FF0000"/>
                </a:solidFill>
              </a:rPr>
              <a:t>Firestore.instance.collection('Users').document('U001').get()</a:t>
            </a:r>
          </a:p>
          <a:p>
            <a:r>
              <a:rPr lang="en-US">
                <a:solidFill>
                  <a:srgbClr val="FF0000"/>
                </a:solidFill>
              </a:rPr>
              <a:t>//========================================</a:t>
            </a:r>
          </a:p>
          <a:p>
            <a:r>
              <a:rPr lang="en-US">
                <a:solidFill>
                  <a:srgbClr val="FF0000"/>
                </a:solidFill>
              </a:rPr>
              <a:t>// READ COMPLETE</a:t>
            </a:r>
          </a:p>
          <a:p>
            <a:r>
              <a:rPr lang="en-US">
                <a:solidFill>
                  <a:srgbClr val="FF0000"/>
                </a:solidFill>
              </a:rPr>
              <a:t>//========================================       </a:t>
            </a:r>
          </a:p>
          <a:p>
            <a:r>
              <a:rPr lang="en-US">
                <a:solidFill>
                  <a:srgbClr val="FF0000"/>
                </a:solidFill>
              </a:rPr>
              <a:t>      .then((value) {    </a:t>
            </a:r>
          </a:p>
          <a:p>
            <a:r>
              <a:rPr lang="en-US">
                <a:solidFill>
                  <a:srgbClr val="FF0000"/>
                </a:solidFill>
              </a:rPr>
              <a:t>        print('Read data to DB complete!!');            </a:t>
            </a:r>
          </a:p>
          <a:p>
            <a:r>
              <a:rPr lang="en-US">
                <a:solidFill>
                  <a:srgbClr val="FF0000"/>
                </a:solidFill>
              </a:rPr>
              <a:t>        print('name:' + value.data['name']);</a:t>
            </a:r>
          </a:p>
          <a:p>
            <a:r>
              <a:rPr lang="en-US">
                <a:solidFill>
                  <a:srgbClr val="FF0000"/>
                </a:solidFill>
              </a:rPr>
              <a:t>        setState(() {_message = ' Get Data Complete with name: ' + value.data['name'];});</a:t>
            </a:r>
            <a:r>
              <a:rPr lang="en-US"/>
              <a:t>               </a:t>
            </a:r>
          </a:p>
          <a:p>
            <a:r>
              <a:rPr lang="en-US"/>
              <a:t>//========================================</a:t>
            </a:r>
          </a:p>
          <a:p>
            <a:r>
              <a:rPr lang="en-US"/>
              <a:t>// READ ERROR</a:t>
            </a:r>
          </a:p>
          <a:p>
            <a:r>
              <a:rPr lang="en-US"/>
              <a:t>//========================================          </a:t>
            </a:r>
          </a:p>
          <a:p>
            <a:r>
              <a:rPr lang="en-US"/>
              <a:t>      }).catchError((error){</a:t>
            </a:r>
          </a:p>
          <a:p>
            <a:r>
              <a:rPr lang="en-US"/>
              <a:t>          print('Get data from DB Error due to $error' );</a:t>
            </a:r>
          </a:p>
          <a:p>
            <a:r>
              <a:rPr lang="en-US"/>
              <a:t>          setState(() {_message = 'Get data from DB Error due to $error';});                      </a:t>
            </a:r>
          </a:p>
          <a:p>
            <a:r>
              <a:rPr lang="en-US"/>
              <a:t>      });</a:t>
            </a:r>
          </a:p>
        </p:txBody>
      </p:sp>
    </p:spTree>
    <p:extLst>
      <p:ext uri="{BB962C8B-B14F-4D97-AF65-F5344CB8AC3E}">
        <p14:creationId xmlns:p14="http://schemas.microsoft.com/office/powerpoint/2010/main" val="46283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69" y="999591"/>
            <a:ext cx="3060407" cy="56621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385" y="999592"/>
            <a:ext cx="5348573" cy="549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0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8732" y="1227667"/>
            <a:ext cx="1174326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solidFill>
                  <a:srgbClr val="FF0000"/>
                </a:solidFill>
              </a:rPr>
              <a:t>If connect to com.example.flutterep41 </a:t>
            </a:r>
            <a:r>
              <a:rPr lang="en-US" sz="2800" smtClean="0">
                <a:solidFill>
                  <a:srgbClr val="FF0000"/>
                </a:solidFill>
                <a:sym typeface="Wingdings" panose="05000000000000000000" pitchFamily="2" charset="2"/>
              </a:rPr>
              <a:t> Connect to traitet Cloud </a:t>
            </a:r>
          </a:p>
          <a:p>
            <a:pPr>
              <a:lnSpc>
                <a:spcPct val="150000"/>
              </a:lnSpc>
            </a:pPr>
            <a:r>
              <a:rPr lang="en-US" sz="2800" smtClean="0">
                <a:sym typeface="Wingdings" panose="05000000000000000000" pitchFamily="2" charset="2"/>
              </a:rPr>
              <a:t>If want to link to your cloud database;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smtClean="0">
                <a:sym typeface="Wingdings" panose="05000000000000000000" pitchFamily="2" charset="2"/>
              </a:rPr>
              <a:t>Register projects/add app (andriod)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smtClean="0">
                <a:sym typeface="Wingdings" panose="05000000000000000000" pitchFamily="2" charset="2"/>
              </a:rPr>
              <a:t>Copy json file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smtClean="0">
                <a:sym typeface="Wingdings" panose="05000000000000000000" pitchFamily="2" charset="2"/>
              </a:rPr>
              <a:t>Edit </a:t>
            </a:r>
            <a:r>
              <a:rPr lang="en-US" sz="2800" smtClean="0"/>
              <a:t>Andriod/app/Build.gradle (applicationid = [your app id in web]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smtClean="0"/>
              <a:t>Edit role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1394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Fix error from EP44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 Firebase Save Data into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 Firebase Read data from Database</a:t>
            </a:r>
            <a:endParaRPr lang="en-US" sz="2400" smtClean="0"/>
          </a:p>
          <a:p>
            <a:pPr marL="0" indent="0">
              <a:buNone/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2283" y="4437822"/>
            <a:ext cx="5610639" cy="720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Config Firebase web and Flutter in EP44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Error#1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2" y="1013355"/>
            <a:ext cx="5779558" cy="2964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07511"/>
            <a:ext cx="6061618" cy="272981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42247" y="2537790"/>
            <a:ext cx="4154091" cy="15621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981122" y="5247861"/>
            <a:ext cx="2678596" cy="4141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32443" y="2672901"/>
            <a:ext cx="5759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How to fix error </a:t>
            </a:r>
            <a:r>
              <a:rPr lang="en-US" smtClean="0"/>
              <a:t>? </a:t>
            </a:r>
          </a:p>
          <a:p>
            <a:r>
              <a:rPr lang="en-US" smtClean="0"/>
              <a:t>Add </a:t>
            </a:r>
            <a:r>
              <a:rPr lang="en-US" smtClean="0">
                <a:solidFill>
                  <a:srgbClr val="FF0000"/>
                </a:solidFill>
              </a:rPr>
              <a:t>“multiDexEnabled true” </a:t>
            </a:r>
            <a:r>
              <a:rPr lang="en-US" smtClean="0"/>
              <a:t>in andriod/ app/build.gradle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61618" y="4222474"/>
            <a:ext cx="1770417" cy="4141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5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70" y="863598"/>
            <a:ext cx="10014088" cy="1036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2515429"/>
            <a:ext cx="51244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4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Google Firebase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6714"/>
          <a:stretch/>
        </p:blipFill>
        <p:spPr>
          <a:xfrm>
            <a:off x="223069" y="1022310"/>
            <a:ext cx="2571248" cy="5400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29407" y="1476671"/>
            <a:ext cx="2266121" cy="6872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sz="1100" smtClean="0">
                <a:solidFill>
                  <a:schemeClr val="bg1"/>
                </a:solidFill>
              </a:rPr>
              <a:t>(Login,signup,forget password)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9406" y="2327649"/>
            <a:ext cx="2266121" cy="687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Database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9406" y="320934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Storage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9405" y="404896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Hosting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896" y="1428607"/>
            <a:ext cx="2266121" cy="330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Restaurant E-menu</a:t>
            </a:r>
            <a:endParaRPr lang="en-US"/>
          </a:p>
        </p:txBody>
      </p: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5395528" y="1820281"/>
            <a:ext cx="2350368" cy="13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40964" y="1457465"/>
            <a:ext cx="317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E-mail, Google, SMS</a:t>
            </a:r>
            <a:endParaRPr lang="en-US"/>
          </a:p>
        </p:txBody>
      </p:sp>
      <p:cxnSp>
        <p:nvCxnSpPr>
          <p:cNvPr id="16" name="Straight Arrow Connector 15"/>
          <p:cNvCxnSpPr>
            <a:stCxn id="9" idx="3"/>
          </p:cNvCxnSpPr>
          <p:nvPr/>
        </p:nvCxnSpPr>
        <p:spPr>
          <a:xfrm flipV="1">
            <a:off x="5395527" y="2669998"/>
            <a:ext cx="2350369" cy="1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50093" y="2095621"/>
            <a:ext cx="239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Database</a:t>
            </a:r>
          </a:p>
          <a:p>
            <a:pPr algn="ctr"/>
            <a:r>
              <a:rPr lang="en-US" smtClean="0"/>
              <a:t>(</a:t>
            </a:r>
            <a:r>
              <a:rPr lang="en-US" smtClean="0">
                <a:solidFill>
                  <a:srgbClr val="FF0000"/>
                </a:solidFill>
              </a:rPr>
              <a:t>User</a:t>
            </a:r>
            <a:r>
              <a:rPr lang="en-US" smtClean="0"/>
              <a:t>, Menu, Order)</a:t>
            </a:r>
            <a:endParaRPr lang="en-US"/>
          </a:p>
        </p:txBody>
      </p:sp>
      <p:cxnSp>
        <p:nvCxnSpPr>
          <p:cNvPr id="20" name="Straight Arrow Connector 19"/>
          <p:cNvCxnSpPr>
            <a:stCxn id="10" idx="3"/>
          </p:cNvCxnSpPr>
          <p:nvPr/>
        </p:nvCxnSpPr>
        <p:spPr>
          <a:xfrm>
            <a:off x="5395527" y="3552955"/>
            <a:ext cx="23910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18991" y="3216262"/>
            <a:ext cx="18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Food Image</a:t>
            </a:r>
            <a:endParaRPr lang="en-US"/>
          </a:p>
        </p:txBody>
      </p:sp>
      <p:cxnSp>
        <p:nvCxnSpPr>
          <p:cNvPr id="24" name="Straight Arrow Connector 23"/>
          <p:cNvCxnSpPr>
            <a:stCxn id="11" idx="3"/>
          </p:cNvCxnSpPr>
          <p:nvPr/>
        </p:nvCxnSpPr>
        <p:spPr>
          <a:xfrm flipV="1">
            <a:off x="5395526" y="4387735"/>
            <a:ext cx="2350370" cy="4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79032" y="4090770"/>
            <a:ext cx="18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Website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29404" y="5033150"/>
            <a:ext cx="8786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Firebase_authen: Login, Signup (Register by e-mail), send e-mail forgot password</a:t>
            </a:r>
            <a:endParaRPr lang="en-US" sz="160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0000"/>
                </a:solidFill>
              </a:rPr>
              <a:t>cloud_firestore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3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99" y="1068403"/>
            <a:ext cx="10481171" cy="56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8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Read and Write Data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6112"/>
            <a:ext cx="5730240" cy="480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3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 Firebase (Web 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9015" y="1097280"/>
            <a:ext cx="8525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Web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Create Projects  e.g. flutterep41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Create Andriod app e.g. com.example.flutterep41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Create Database “Cloud Firestore”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Config roles in Cloud Firestore/Editrule (allow all)</a:t>
            </a:r>
          </a:p>
          <a:p>
            <a:pPr>
              <a:lnSpc>
                <a:spcPct val="150000"/>
              </a:lnSpc>
            </a:pPr>
            <a:r>
              <a:rPr lang="en-US" smtClean="0"/>
              <a:t>** Able to create test Database -&gt; Acess within 30 days without permission ***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110" y="1010603"/>
            <a:ext cx="2116515" cy="2174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412" y="4070790"/>
            <a:ext cx="2179868" cy="2239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94" y="3975604"/>
            <a:ext cx="3754254" cy="20775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1013" y="4239198"/>
            <a:ext cx="5040730" cy="214089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782723" y="1488030"/>
            <a:ext cx="369168" cy="3578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27421" y="4321156"/>
            <a:ext cx="369168" cy="3578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999910" y="4624410"/>
            <a:ext cx="369168" cy="3578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461830" y="5011523"/>
            <a:ext cx="369168" cy="3578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 Firebase (Flutter )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7084" y="973394"/>
            <a:ext cx="6784258" cy="277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Add package to pubspec “</a:t>
            </a:r>
            <a:r>
              <a:rPr lang="en-US"/>
              <a:t>cloud_firestore: </a:t>
            </a:r>
            <a:r>
              <a:rPr lang="en-US"/>
              <a:t>^</a:t>
            </a:r>
            <a:r>
              <a:rPr lang="en-US" smtClean="0"/>
              <a:t>0.13.3”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Andriod Folder</a:t>
            </a:r>
            <a:endParaRPr lang="en-US"/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smtClean="0"/>
              <a:t>Copy google-services.json from web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smtClean="0"/>
              <a:t>Andriod/app/Build.gradle (add 3 lines)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smtClean="0"/>
              <a:t>Andriod/Build.gradle (add 1 line)</a:t>
            </a:r>
          </a:p>
        </p:txBody>
      </p:sp>
    </p:spTree>
    <p:extLst>
      <p:ext uri="{BB962C8B-B14F-4D97-AF65-F5344CB8AC3E}">
        <p14:creationId xmlns:p14="http://schemas.microsoft.com/office/powerpoint/2010/main" val="292978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7497</TotalTime>
  <Words>879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EP45-1 Firebase: Save and get data from database Case Study “Restaurant E-menu” ระบบสั่งอาหารผ่านมือถือ</vt:lpstr>
      <vt:lpstr>CONTENT เนื้อหาวันนี้</vt:lpstr>
      <vt:lpstr>Error#1</vt:lpstr>
      <vt:lpstr>Error</vt:lpstr>
      <vt:lpstr>Google Firebase</vt:lpstr>
      <vt:lpstr>Coding</vt:lpstr>
      <vt:lpstr>Function Read and Write Data</vt:lpstr>
      <vt:lpstr>Config Firebase (Web )</vt:lpstr>
      <vt:lpstr>Config Firebase (Flutter )</vt:lpstr>
      <vt:lpstr>Andriod/app/Build.gradle (add 3 lines) </vt:lpstr>
      <vt:lpstr>Andriod/build.gradle (add 3 lines) </vt:lpstr>
      <vt:lpstr>Copy google-services.json from Website</vt:lpstr>
      <vt:lpstr>Write data to Firebase DB</vt:lpstr>
      <vt:lpstr>Read data from Firebase DB</vt:lpstr>
      <vt:lpstr>Final UI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199</cp:revision>
  <dcterms:created xsi:type="dcterms:W3CDTF">2020-07-26T15:09:54Z</dcterms:created>
  <dcterms:modified xsi:type="dcterms:W3CDTF">2020-08-29T17:18:22Z</dcterms:modified>
</cp:coreProperties>
</file>