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EP46-1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Logic: Edit Profile (to DB)</a:t>
            </a:r>
            <a:br>
              <a:rPr lang="en-US" sz="40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25 </a:t>
            </a:r>
            <a:r>
              <a:rPr lang="en-US" smtClean="0"/>
              <a:t>Aug 2020</a:t>
            </a:r>
          </a:p>
          <a:p>
            <a:r>
              <a:rPr lang="en-US" smtClean="0"/>
              <a:t>Day#35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Design UI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1403"/>
            <a:ext cx="3015159" cy="5578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875" y="5276258"/>
            <a:ext cx="2294519" cy="27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Completed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51" y="2115017"/>
            <a:ext cx="10438246" cy="45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62" y="898692"/>
            <a:ext cx="2691415" cy="55669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0" y="895183"/>
            <a:ext cx="4768702" cy="5642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537" y="898692"/>
            <a:ext cx="2655350" cy="55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7515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EP46-1 Firebase: Logic: Edit Profile (to DB) Case Study “Restaurant E-menu” ระบบสั่งอาหารผ่านมือถือ</vt:lpstr>
      <vt:lpstr>CONTENT เนื้อหาวันนี้</vt:lpstr>
      <vt:lpstr>Design UI (Review)</vt:lpstr>
      <vt:lpstr>Coding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201</cp:revision>
  <dcterms:created xsi:type="dcterms:W3CDTF">2020-07-26T15:09:54Z</dcterms:created>
  <dcterms:modified xsi:type="dcterms:W3CDTF">2020-08-29T17:50:05Z</dcterms:modified>
</cp:coreProperties>
</file>