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9"/>
  </p:notesMasterIdLst>
  <p:sldIdLst>
    <p:sldId id="256" r:id="rId2"/>
    <p:sldId id="261" r:id="rId3"/>
    <p:sldId id="262" r:id="rId4"/>
    <p:sldId id="265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EP47-1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Firebase: </a:t>
            </a:r>
            <a:r>
              <a:rPr lang="en-US" sz="4000" smtClean="0"/>
              <a:t>Logic: Edit Profile (to DB)#2</a:t>
            </a:r>
            <a:br>
              <a:rPr lang="en-US" sz="4000" smtClean="0"/>
            </a:br>
            <a:r>
              <a:rPr lang="en-US" sz="4000" smtClean="0"/>
              <a:t>Login -&gt; Get Data -&gt; Edit Profile</a:t>
            </a:r>
            <a:br>
              <a:rPr lang="en-US" sz="40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26 </a:t>
            </a:r>
            <a:r>
              <a:rPr lang="en-US" smtClean="0"/>
              <a:t>Aug 2020</a:t>
            </a:r>
          </a:p>
          <a:p>
            <a:r>
              <a:rPr lang="en-US" smtClean="0"/>
              <a:t>Day#36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Design UI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initState (Stateful Widget)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Get Data from Firebase database (firestore)</a:t>
            </a:r>
            <a:endParaRPr lang="en-US" sz="2200" smtClean="0"/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66" y="1047938"/>
            <a:ext cx="2691415" cy="5566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9" y="1021461"/>
            <a:ext cx="3037610" cy="561993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>
            <a:off x="3896139" y="3831428"/>
            <a:ext cx="347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58614" y="3305471"/>
            <a:ext cx="3061252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Global Variable</a:t>
            </a:r>
          </a:p>
          <a:p>
            <a:pPr algn="ctr"/>
            <a:r>
              <a:rPr lang="en-US" smtClean="0"/>
              <a:t>Email=traitet@gmail.com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531" y="1036578"/>
            <a:ext cx="2691415" cy="5566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4" y="1010101"/>
            <a:ext cx="3037610" cy="561993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>
            <a:off x="3157804" y="3820068"/>
            <a:ext cx="347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20279" y="3294111"/>
            <a:ext cx="3061252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Global Variable</a:t>
            </a:r>
          </a:p>
          <a:p>
            <a:pPr algn="ctr"/>
            <a:r>
              <a:rPr lang="en-US" smtClean="0"/>
              <a:t>Email=traitet@gmail.com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13381" y="1187015"/>
            <a:ext cx="302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Save Data to Global Variable (Singleton Class)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65932" y="1187015"/>
            <a:ext cx="3021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Load Data (Get Data from DB) </a:t>
            </a:r>
            <a:r>
              <a:rPr lang="en-US" smtClean="0">
                <a:sym typeface="Wingdings" panose="05000000000000000000" pitchFamily="2" charset="2"/>
              </a:rPr>
              <a:t> Init State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Edit data</a:t>
            </a:r>
          </a:p>
          <a:p>
            <a:pPr marL="342900" indent="-342900">
              <a:buAutoNum type="arabicPeriod"/>
            </a:pPr>
            <a:r>
              <a:rPr lang="en-US" smtClean="0"/>
              <a:t>Save Data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 - Login and save to Global App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8" y="1578941"/>
            <a:ext cx="11466263" cy="49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Edit Profile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6" y="1788865"/>
            <a:ext cx="10691365" cy="46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0" y="925759"/>
            <a:ext cx="5412724" cy="4712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921" y="988234"/>
            <a:ext cx="2570432" cy="5332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973" y="988235"/>
            <a:ext cx="2478573" cy="53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7539</TotalTime>
  <Words>139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EP47-1 Firebase: Logic: Edit Profile (to DB)#2 Login -&gt; Get Data -&gt; Edit Profile Case Study “Restaurant E-menu” ระบบสั่งอาหารผ่านมือถือ</vt:lpstr>
      <vt:lpstr>CONTENT เนื้อหาวันนี้</vt:lpstr>
      <vt:lpstr>Design UI (Review)</vt:lpstr>
      <vt:lpstr>Business Logic</vt:lpstr>
      <vt:lpstr>Coding  - Login and save to Global App Data</vt:lpstr>
      <vt:lpstr>Coding – Edit Profile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203</cp:revision>
  <dcterms:created xsi:type="dcterms:W3CDTF">2020-07-26T15:09:54Z</dcterms:created>
  <dcterms:modified xsi:type="dcterms:W3CDTF">2020-08-29T18:14:08Z</dcterms:modified>
</cp:coreProperties>
</file>