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8"/>
  </p:notesMasterIdLst>
  <p:sldIdLst>
    <p:sldId id="256" r:id="rId2"/>
    <p:sldId id="261" r:id="rId3"/>
    <p:sldId id="267" r:id="rId4"/>
    <p:sldId id="262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>
        <p:scale>
          <a:sx n="75" d="100"/>
          <a:sy n="75" d="100"/>
        </p:scale>
        <p:origin x="1668" y="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08/30/2020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EP48-1</a:t>
            </a:r>
            <a:r>
              <a:rPr lang="en-US" smtClean="0"/>
              <a:t/>
            </a:r>
            <a:br>
              <a:rPr lang="en-US" smtClean="0"/>
            </a:br>
            <a:r>
              <a:rPr lang="en-US" sz="4000" smtClean="0"/>
              <a:t>Firebase: </a:t>
            </a:r>
            <a:r>
              <a:rPr lang="en-US" sz="4000" smtClean="0"/>
              <a:t>Save New Food Menu to DB</a:t>
            </a:r>
            <a:br>
              <a:rPr lang="en-US" sz="4000" smtClean="0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27 </a:t>
            </a:r>
            <a:r>
              <a:rPr lang="en-US" smtClean="0"/>
              <a:t>Aug 2020</a:t>
            </a:r>
          </a:p>
          <a:p>
            <a:r>
              <a:rPr lang="en-US" smtClean="0"/>
              <a:t>Day#37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Design 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17839" y="1709530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23518" y="2078862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17839" y="2478529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58269" y="2897866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83558" y="4611756"/>
            <a:ext cx="1368760" cy="46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54345" y="4236909"/>
            <a:ext cx="24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Search </a:t>
            </a:r>
            <a:r>
              <a:rPr lang="en-US" smtClean="0"/>
              <a:t>Menu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0000"/>
                </a:solidFill>
              </a:rPr>
              <a:t>New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Edit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Delete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UI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891" y="1053213"/>
            <a:ext cx="3217877" cy="59534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567" y="999593"/>
            <a:ext cx="3115535" cy="5764104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424740" y="1817440"/>
            <a:ext cx="734874" cy="2385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NEW</a:t>
            </a:r>
            <a:endParaRPr lang="en-US" sz="1400"/>
          </a:p>
        </p:txBody>
      </p:sp>
      <p:sp>
        <p:nvSpPr>
          <p:cNvPr id="19" name="Rectangle 18"/>
          <p:cNvSpPr/>
          <p:nvPr/>
        </p:nvSpPr>
        <p:spPr>
          <a:xfrm>
            <a:off x="3589446" y="2737520"/>
            <a:ext cx="570168" cy="2851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>
            <a:off x="4159614" y="1936710"/>
            <a:ext cx="1730031" cy="227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15463" y="3159958"/>
            <a:ext cx="1730031" cy="227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31026" y="1531198"/>
            <a:ext cx="103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New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76540" y="2801985"/>
            <a:ext cx="103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Edit</a:t>
            </a:r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732248" y="2737520"/>
            <a:ext cx="2427366" cy="704259"/>
          </a:xfrm>
          <a:prstGeom prst="roundRect">
            <a:avLst>
              <a:gd name="adj" fmla="val 21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133863" y="3529515"/>
            <a:ext cx="2512649" cy="2388527"/>
          </a:xfrm>
          <a:prstGeom prst="roundRect">
            <a:avLst>
              <a:gd name="adj" fmla="val 21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30" y="980545"/>
            <a:ext cx="9808104" cy="57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7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39800"/>
            <a:ext cx="2683405" cy="561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0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7566</TotalTime>
  <Words>77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EP48-1 Firebase: Save New Food Menu to DB Case Study “Restaurant E-menu” ระบบสั่งอาหารผ่านมือถือ</vt:lpstr>
      <vt:lpstr>CONTENT เนื้อหาวันนี้</vt:lpstr>
      <vt:lpstr>Use Case</vt:lpstr>
      <vt:lpstr>Design UI</vt:lpstr>
      <vt:lpstr>Coding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208</cp:revision>
  <dcterms:created xsi:type="dcterms:W3CDTF">2020-07-26T15:09:54Z</dcterms:created>
  <dcterms:modified xsi:type="dcterms:W3CDTF">2020-08-29T18:41:21Z</dcterms:modified>
</cp:coreProperties>
</file>