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4"/>
  </p:notesMasterIdLst>
  <p:sldIdLst>
    <p:sldId id="256" r:id="rId2"/>
    <p:sldId id="261" r:id="rId3"/>
    <p:sldId id="267" r:id="rId4"/>
    <p:sldId id="270" r:id="rId5"/>
    <p:sldId id="262" r:id="rId6"/>
    <p:sldId id="272" r:id="rId7"/>
    <p:sldId id="271" r:id="rId8"/>
    <p:sldId id="268" r:id="rId9"/>
    <p:sldId id="273" r:id="rId10"/>
    <p:sldId id="269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i.flutter.dev/flutter/dart-async/Stream-class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EP49-1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Firebase: </a:t>
            </a:r>
            <a:r>
              <a:rPr lang="en-US" sz="4000" smtClean="0"/>
              <a:t>Search Food Menu from DB#1</a:t>
            </a:r>
            <a:br>
              <a:rPr lang="en-US" sz="4000" smtClean="0"/>
            </a:br>
            <a:r>
              <a:rPr lang="en-US" sz="4000" smtClean="0"/>
              <a:t>Coding Concept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28 </a:t>
            </a:r>
            <a:r>
              <a:rPr lang="en-US" smtClean="0"/>
              <a:t>Aug 2020</a:t>
            </a:r>
          </a:p>
          <a:p>
            <a:r>
              <a:rPr lang="en-US" smtClean="0"/>
              <a:t>Day#38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Google-services.json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063625"/>
            <a:ext cx="9877425" cy="29527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914900" y="1746250"/>
            <a:ext cx="1974850" cy="4635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3100" y="1628775"/>
            <a:ext cx="2616200" cy="4635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0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Build.gradle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7" y="1803400"/>
            <a:ext cx="10715625" cy="3429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006850" y="2286000"/>
            <a:ext cx="2908300" cy="4635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93750" y="2517775"/>
            <a:ext cx="2908300" cy="4635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26" y="939800"/>
            <a:ext cx="2621424" cy="54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Firebase &amp; FireStore Configuration (Review)</a:t>
            </a: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SteamBuilder and ListViewBuilder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Business Logic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( Next EP )</a:t>
            </a: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58269" y="2897866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83558" y="4611756"/>
            <a:ext cx="1368760" cy="4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54345" y="4236909"/>
            <a:ext cx="24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Search </a:t>
            </a:r>
            <a:r>
              <a:rPr lang="en-US" smtClean="0">
                <a:solidFill>
                  <a:srgbClr val="FF0000"/>
                </a:solidFill>
              </a:rPr>
              <a:t>Menu</a:t>
            </a:r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accent4"/>
                </a:solidFill>
              </a:rPr>
              <a:t>New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Edit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Delete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54345" y="4163075"/>
            <a:ext cx="1919672" cy="4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8439742" y="4339140"/>
            <a:ext cx="414603" cy="86328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Firebase &amp; Flutter App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57804" y="1243811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AUTHENTICATION</a:t>
            </a:r>
          </a:p>
          <a:p>
            <a:pPr algn="ctr"/>
            <a:r>
              <a:rPr lang="en-US" sz="1200"/>
              <a:t>(Login,signup,forget password)</a:t>
            </a: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3157803" y="2094789"/>
            <a:ext cx="2266121" cy="687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Database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7803" y="297648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57802" y="381610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4293" y="1195747"/>
            <a:ext cx="2266121" cy="33075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Restaurant E-menu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423925" y="1587421"/>
            <a:ext cx="2350368" cy="13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69361" y="1224605"/>
            <a:ext cx="31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E-mail, Google, SMS</a:t>
            </a:r>
            <a:endParaRPr lang="en-US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5423924" y="2437138"/>
            <a:ext cx="2350369" cy="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9360" y="1862761"/>
            <a:ext cx="23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(User, </a:t>
            </a:r>
            <a:r>
              <a:rPr lang="en-US" smtClean="0">
                <a:solidFill>
                  <a:srgbClr val="FF0000"/>
                </a:solidFill>
              </a:rPr>
              <a:t>Menu</a:t>
            </a:r>
            <a:r>
              <a:rPr lang="en-US" smtClean="0"/>
              <a:t>, Order)</a:t>
            </a:r>
            <a:endParaRPr lang="en-US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5423924" y="3320095"/>
            <a:ext cx="2391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7388" y="2983402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Food Image</a:t>
            </a:r>
            <a:endParaRPr lang="en-US"/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5423923" y="4154875"/>
            <a:ext cx="2350370" cy="4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07429" y="3857910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42987"/>
          <a:stretch/>
        </p:blipFill>
        <p:spPr>
          <a:xfrm>
            <a:off x="432920" y="1243811"/>
            <a:ext cx="2096919" cy="5055926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32921" y="2782009"/>
            <a:ext cx="2096918" cy="281231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43556" y="4750600"/>
            <a:ext cx="35877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Package Name in Firebase Cloud: </a:t>
            </a:r>
            <a:r>
              <a:rPr lang="en-US" smtClean="0">
                <a:solidFill>
                  <a:srgbClr val="FF0000"/>
                </a:solidFill>
              </a:rPr>
              <a:t>com.example.flutter41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5023" y="4765056"/>
            <a:ext cx="513521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smtClean="0"/>
              <a:t>Client package_name in </a:t>
            </a:r>
            <a:r>
              <a:rPr lang="en-US" sz="1600"/>
              <a:t>google-services.json </a:t>
            </a:r>
            <a:r>
              <a:rPr lang="en-US" sz="1600" smtClean="0"/>
              <a:t>= </a:t>
            </a:r>
            <a:r>
              <a:rPr lang="en-US" sz="1600" smtClean="0">
                <a:solidFill>
                  <a:srgbClr val="FF0000"/>
                </a:solidFill>
              </a:rPr>
              <a:t>com.example.flutter41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smtClean="0"/>
              <a:t>applicationId in build.gradle = </a:t>
            </a:r>
            <a:r>
              <a:rPr lang="en-US" sz="1600" smtClean="0">
                <a:solidFill>
                  <a:srgbClr val="FF0000"/>
                </a:solidFill>
              </a:rPr>
              <a:t>com.example.flutter41</a:t>
            </a:r>
            <a:endParaRPr 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smtClean="0"/>
              <a:t>Package in pubspec.yaml: </a:t>
            </a:r>
            <a:r>
              <a:rPr lang="en-US" sz="1600" smtClean="0">
                <a:solidFill>
                  <a:srgbClr val="FF0000"/>
                </a:solidFill>
              </a:rPr>
              <a:t>cloud_firestore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1" name="Up Arrow 20"/>
          <p:cNvSpPr/>
          <p:nvPr/>
        </p:nvSpPr>
        <p:spPr>
          <a:xfrm>
            <a:off x="8727013" y="4503325"/>
            <a:ext cx="360680" cy="26173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2629574" y="5070025"/>
            <a:ext cx="214246" cy="28448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48" r="6475" b="2202"/>
          <a:stretch/>
        </p:blipFill>
        <p:spPr>
          <a:xfrm>
            <a:off x="5560942" y="1020271"/>
            <a:ext cx="2479815" cy="5146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ectangle 14"/>
          <p:cNvSpPr/>
          <p:nvPr/>
        </p:nvSpPr>
        <p:spPr>
          <a:xfrm>
            <a:off x="487017" y="3145255"/>
            <a:ext cx="3028595" cy="9134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Cloud Firestore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(Google Firebase)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5" idx="3"/>
            <a:endCxn id="2" idx="1"/>
          </p:cNvCxnSpPr>
          <p:nvPr/>
        </p:nvCxnSpPr>
        <p:spPr>
          <a:xfrm flipV="1">
            <a:off x="3515612" y="3593751"/>
            <a:ext cx="2045330" cy="8231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61351" y="3184837"/>
            <a:ext cx="147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TM_MENUS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SteamBuilder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959126"/>
            <a:ext cx="669566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Widget that builds itself based on the latest snapshot of interaction with a </a:t>
            </a:r>
            <a:r>
              <a:rPr lang="en-US">
                <a:hlinkClick r:id="rId2"/>
              </a:rPr>
              <a:t>Stream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35596" y="2459935"/>
            <a:ext cx="1798982" cy="14411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9370" y="2459935"/>
            <a:ext cx="1798982" cy="14411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SteamBuilder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88002" y="3424031"/>
            <a:ext cx="392595" cy="3528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8" name="Oval 7"/>
          <p:cNvSpPr/>
          <p:nvPr/>
        </p:nvSpPr>
        <p:spPr>
          <a:xfrm>
            <a:off x="3802547" y="3424031"/>
            <a:ext cx="392595" cy="3528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9" name="Oval 8"/>
          <p:cNvSpPr/>
          <p:nvPr/>
        </p:nvSpPr>
        <p:spPr>
          <a:xfrm>
            <a:off x="4239040" y="3424031"/>
            <a:ext cx="392595" cy="3528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10" name="Oval 9"/>
          <p:cNvSpPr/>
          <p:nvPr/>
        </p:nvSpPr>
        <p:spPr>
          <a:xfrm>
            <a:off x="2854602" y="3424031"/>
            <a:ext cx="392595" cy="35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11" name="Oval 10"/>
          <p:cNvSpPr/>
          <p:nvPr/>
        </p:nvSpPr>
        <p:spPr>
          <a:xfrm>
            <a:off x="4772509" y="3424031"/>
            <a:ext cx="392595" cy="3528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6348" r="6475" b="2202"/>
          <a:stretch/>
        </p:blipFill>
        <p:spPr>
          <a:xfrm>
            <a:off x="7660215" y="1916882"/>
            <a:ext cx="2059651" cy="4274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Oval 13"/>
          <p:cNvSpPr/>
          <p:nvPr/>
        </p:nvSpPr>
        <p:spPr>
          <a:xfrm>
            <a:off x="7135118" y="3313964"/>
            <a:ext cx="392595" cy="3528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15" name="Oval 14"/>
          <p:cNvSpPr/>
          <p:nvPr/>
        </p:nvSpPr>
        <p:spPr>
          <a:xfrm>
            <a:off x="7135118" y="3807147"/>
            <a:ext cx="392595" cy="3528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16" name="Oval 15"/>
          <p:cNvSpPr/>
          <p:nvPr/>
        </p:nvSpPr>
        <p:spPr>
          <a:xfrm>
            <a:off x="7135118" y="4300330"/>
            <a:ext cx="392595" cy="3528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17" name="TextBox 16"/>
          <p:cNvSpPr txBox="1"/>
          <p:nvPr/>
        </p:nvSpPr>
        <p:spPr>
          <a:xfrm>
            <a:off x="7789333" y="1605457"/>
            <a:ext cx="222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User Interface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660215" y="3170767"/>
            <a:ext cx="2025652" cy="2319866"/>
          </a:xfrm>
          <a:prstGeom prst="roundRect">
            <a:avLst>
              <a:gd name="adj" fmla="val 9352"/>
            </a:avLst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9842500" y="3246967"/>
            <a:ext cx="1688135" cy="1968500"/>
          </a:xfrm>
          <a:prstGeom prst="wedgeRectCallout">
            <a:avLst>
              <a:gd name="adj1" fmla="val -61505"/>
              <a:gd name="adj2" fmla="val 23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ListView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918239" y="3675058"/>
            <a:ext cx="1520228" cy="41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Container#1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26453" y="4115324"/>
            <a:ext cx="1520228" cy="41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Container#2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926453" y="4555590"/>
            <a:ext cx="1520228" cy="41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Container#3</a:t>
            </a:r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756400" y="2810933"/>
            <a:ext cx="609600" cy="43603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805308" y="2794000"/>
            <a:ext cx="609600" cy="43603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93636" y="3437163"/>
            <a:ext cx="392595" cy="3528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27" name="Oval 26"/>
          <p:cNvSpPr/>
          <p:nvPr/>
        </p:nvSpPr>
        <p:spPr>
          <a:xfrm>
            <a:off x="5966887" y="3424031"/>
            <a:ext cx="392595" cy="3528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/>
              <a:t>Menu</a:t>
            </a:r>
            <a:endParaRPr lang="en-US" sz="700"/>
          </a:p>
        </p:txBody>
      </p:sp>
      <p:sp>
        <p:nvSpPr>
          <p:cNvPr id="28" name="TextBox 27"/>
          <p:cNvSpPr txBox="1"/>
          <p:nvPr/>
        </p:nvSpPr>
        <p:spPr>
          <a:xfrm>
            <a:off x="3484033" y="2459935"/>
            <a:ext cx="114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Stream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62430" y="4675845"/>
            <a:ext cx="119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Snapshot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23330" y="3230034"/>
            <a:ext cx="599015" cy="1490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29833" y="5444067"/>
            <a:ext cx="5808134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  = </a:t>
            </a:r>
            <a:r>
              <a:rPr lang="th-TH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สายน้ำ หรือ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th-TH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ที่ไหลเข้ามาตลอดเวลา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Snapshot =</a:t>
            </a:r>
            <a:r>
              <a:rPr lang="th-TH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th-TH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ก้อนหนึ่ง เป็นลักษณะ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23421" y="1222181"/>
            <a:ext cx="5570883" cy="5079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Streambuilder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Stream </a:t>
            </a:r>
            <a:r>
              <a:rPr lang="en-US" smtClean="0">
                <a:solidFill>
                  <a:schemeClr val="tx1"/>
                </a:solidFill>
                <a:sym typeface="Wingdings 3" panose="05040102010807070707" pitchFamily="18" charset="2"/>
              </a:rPr>
              <a:t></a:t>
            </a:r>
            <a:r>
              <a:rPr lang="en-US" smtClean="0">
                <a:solidFill>
                  <a:schemeClr val="tx1"/>
                </a:solidFill>
              </a:rPr>
              <a:t>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Builder: (snapshot)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If !snapshot.hasdata 	</a:t>
            </a:r>
            <a:r>
              <a:rPr lang="en-US" smtClean="0">
                <a:solidFill>
                  <a:schemeClr val="tx1"/>
                </a:solidFill>
                <a:sym typeface="Wingdings 3" panose="05040102010807070707" pitchFamily="18" charset="2"/>
              </a:rPr>
              <a:t> Return Loading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  <a:sym typeface="Wingdings 3" panose="05040102010807070707" pitchFamily="18" charset="2"/>
              </a:rPr>
              <a:t>If HasData 			 Return </a:t>
            </a:r>
            <a:r>
              <a:rPr lang="en-US" smtClean="0">
                <a:solidFill>
                  <a:srgbClr val="FF0000"/>
                </a:solidFill>
                <a:sym typeface="Wingdings 3" panose="05040102010807070707" pitchFamily="18" charset="2"/>
              </a:rPr>
              <a:t>ListView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48" r="6475" b="2202"/>
          <a:stretch/>
        </p:blipFill>
        <p:spPr>
          <a:xfrm>
            <a:off x="685798" y="1109723"/>
            <a:ext cx="2479815" cy="5146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>
            <a:off x="3667539" y="2912486"/>
            <a:ext cx="5312465" cy="32249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ListView</a:t>
            </a:r>
            <a:r>
              <a:rPr lang="en-US" smtClean="0">
                <a:solidFill>
                  <a:schemeClr val="tx1"/>
                </a:solidFill>
              </a:rPr>
              <a:t>.Builder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FF0000"/>
                </a:solidFill>
              </a:rPr>
              <a:t>ItemCount</a:t>
            </a:r>
            <a:r>
              <a:rPr lang="en-US" sz="1400" smtClean="0">
                <a:solidFill>
                  <a:schemeClr val="tx1"/>
                </a:solidFill>
              </a:rPr>
              <a:t>: Snapshot.data.document.length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chemeClr val="tx1"/>
                </a:solidFill>
              </a:rPr>
              <a:t>ItemBuilder(context,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chemeClr val="tx1"/>
                </a:solidFill>
              </a:rPr>
              <a:t>Return </a:t>
            </a:r>
            <a:r>
              <a:rPr lang="en-US" sz="1400" smtClean="0">
                <a:solidFill>
                  <a:srgbClr val="FF0000"/>
                </a:solidFill>
              </a:rPr>
              <a:t>Container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2081" y="4269016"/>
            <a:ext cx="5118653" cy="171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Container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</a:rPr>
              <a:t>Snapshot.data.document[index].docID</a:t>
            </a:r>
            <a:endParaRPr lang="en-US" sz="1200" smtClean="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21078" y="1555474"/>
            <a:ext cx="2171700" cy="720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Get Data from DB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46535" y="2962616"/>
            <a:ext cx="1093305" cy="720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Show Loading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30947" y="2962615"/>
            <a:ext cx="1093305" cy="7205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Load Data to UI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3" idx="2"/>
            <a:endCxn id="13" idx="0"/>
          </p:cNvCxnSpPr>
          <p:nvPr/>
        </p:nvCxnSpPr>
        <p:spPr>
          <a:xfrm rot="5400000">
            <a:off x="10056781" y="2312468"/>
            <a:ext cx="686555" cy="613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" idx="2"/>
            <a:endCxn id="14" idx="0"/>
          </p:cNvCxnSpPr>
          <p:nvPr/>
        </p:nvCxnSpPr>
        <p:spPr>
          <a:xfrm rot="16200000" flipH="1">
            <a:off x="10648987" y="2334002"/>
            <a:ext cx="686554" cy="570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23420" y="6417263"/>
            <a:ext cx="630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Snapshot = Table Data that get from firebase database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045200" y="3683202"/>
            <a:ext cx="1009650" cy="12888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10150" y="3829050"/>
            <a:ext cx="812800" cy="9017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85" y="768350"/>
            <a:ext cx="10351966" cy="56073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727700" y="4448175"/>
            <a:ext cx="2330450" cy="4635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45400" y="3203575"/>
            <a:ext cx="1276350" cy="4635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9277350" y="2406650"/>
            <a:ext cx="2501900" cy="3016250"/>
          </a:xfrm>
          <a:prstGeom prst="wedgeRectCallout">
            <a:avLst>
              <a:gd name="adj1" fmla="val -62763"/>
              <a:gd name="adj2" fmla="val -1523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If download from traitet’s Github -&gt; app would link to traitet’s Firestore</a:t>
            </a:r>
          </a:p>
          <a:p>
            <a:pPr algn="ctr"/>
            <a:endParaRPr lang="en-US"/>
          </a:p>
          <a:p>
            <a:pPr algn="ctr"/>
            <a:r>
              <a:rPr lang="en-US" smtClean="0"/>
              <a:t>If config firestore by yourself, package name must be same in flutter as follow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– pubspec.yaml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00212"/>
            <a:ext cx="9448800" cy="34575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73550" y="1574800"/>
            <a:ext cx="1974850" cy="4635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43050" y="4340225"/>
            <a:ext cx="2330450" cy="4635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7648</TotalTime>
  <Words>302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Tahoma</vt:lpstr>
      <vt:lpstr>Wingdings</vt:lpstr>
      <vt:lpstr>Wingdings 3</vt:lpstr>
      <vt:lpstr>Yu Gothic (Headings)</vt:lpstr>
      <vt:lpstr>Atlas</vt:lpstr>
      <vt:lpstr>EP49-1 Firebase: Search Food Menu from DB#1 Coding Concept Case Study “Restaurant E-menu” ระบบสั่งอาหารผ่านมือถือ</vt:lpstr>
      <vt:lpstr>CONTENT เนื้อหาวันนี้</vt:lpstr>
      <vt:lpstr>Use Case</vt:lpstr>
      <vt:lpstr>Firebase &amp; Flutter App</vt:lpstr>
      <vt:lpstr>Design UI</vt:lpstr>
      <vt:lpstr>SteamBuilder</vt:lpstr>
      <vt:lpstr>Business Logic</vt:lpstr>
      <vt:lpstr>Configuration</vt:lpstr>
      <vt:lpstr>Configuration – pubspec.yaml</vt:lpstr>
      <vt:lpstr>Google-services.json</vt:lpstr>
      <vt:lpstr>Build.gradle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218</cp:revision>
  <dcterms:created xsi:type="dcterms:W3CDTF">2020-07-26T15:09:54Z</dcterms:created>
  <dcterms:modified xsi:type="dcterms:W3CDTF">2020-08-30T06:57:21Z</dcterms:modified>
</cp:coreProperties>
</file>