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2"/>
  </p:notesMasterIdLst>
  <p:sldIdLst>
    <p:sldId id="256" r:id="rId2"/>
    <p:sldId id="261" r:id="rId3"/>
    <p:sldId id="267" r:id="rId4"/>
    <p:sldId id="262" r:id="rId5"/>
    <p:sldId id="272" r:id="rId6"/>
    <p:sldId id="271" r:id="rId7"/>
    <p:sldId id="274" r:id="rId8"/>
    <p:sldId id="275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flutter.dev/flutter/dart-async/Stream-clas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EP50-1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</a:t>
            </a:r>
            <a:r>
              <a:rPr lang="en-US" sz="4000" smtClean="0"/>
              <a:t>Search Food Menu from DB#2</a:t>
            </a:r>
            <a:br>
              <a:rPr lang="en-US" sz="4000" smtClean="0"/>
            </a:br>
            <a:r>
              <a:rPr lang="en-US" sz="4000" smtClean="0"/>
              <a:t>Coding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29 </a:t>
            </a:r>
            <a:r>
              <a:rPr lang="en-US" smtClean="0"/>
              <a:t>Aug 2020</a:t>
            </a:r>
          </a:p>
          <a:p>
            <a:r>
              <a:rPr lang="en-US" smtClean="0"/>
              <a:t>Day#39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2499"/>
            <a:ext cx="2949989" cy="5457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07" y="952499"/>
            <a:ext cx="2679553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StreamBuilder and ListViewBuilder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Business Logic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58269" y="2897866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3558" y="4611756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Search </a:t>
            </a:r>
            <a:r>
              <a:rPr lang="en-US" smtClean="0">
                <a:solidFill>
                  <a:srgbClr val="FF0000"/>
                </a:solidFill>
              </a:rPr>
              <a:t>Menu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accent4"/>
                </a:solidFill>
              </a:rPr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54345" y="4163075"/>
            <a:ext cx="1919672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48" r="6475" b="2202"/>
          <a:stretch/>
        </p:blipFill>
        <p:spPr>
          <a:xfrm>
            <a:off x="5560942" y="1020271"/>
            <a:ext cx="2479815" cy="514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487017" y="3145255"/>
            <a:ext cx="3028595" cy="9134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Cloud Firestore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(Google Firebase)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5" idx="3"/>
            <a:endCxn id="2" idx="1"/>
          </p:cNvCxnSpPr>
          <p:nvPr/>
        </p:nvCxnSpPr>
        <p:spPr>
          <a:xfrm flipV="1">
            <a:off x="3515612" y="3593751"/>
            <a:ext cx="2045330" cy="8231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1351" y="3184837"/>
            <a:ext cx="14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StreamBuilder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59126"/>
            <a:ext cx="66956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Widget that builds itself based on the latest snapshot of interaction with a </a:t>
            </a:r>
            <a:r>
              <a:rPr lang="en-US">
                <a:hlinkClick r:id="rId2"/>
              </a:rPr>
              <a:t>Stream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5596" y="2459935"/>
            <a:ext cx="1798982" cy="1441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9370" y="2459935"/>
            <a:ext cx="1798982" cy="1441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StreamBuilder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88002" y="3424031"/>
            <a:ext cx="392595" cy="3528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8" name="Oval 7"/>
          <p:cNvSpPr/>
          <p:nvPr/>
        </p:nvSpPr>
        <p:spPr>
          <a:xfrm>
            <a:off x="3802547" y="3424031"/>
            <a:ext cx="392595" cy="3528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9" name="Oval 8"/>
          <p:cNvSpPr/>
          <p:nvPr/>
        </p:nvSpPr>
        <p:spPr>
          <a:xfrm>
            <a:off x="4239040" y="3424031"/>
            <a:ext cx="392595" cy="3528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0" name="Oval 9"/>
          <p:cNvSpPr/>
          <p:nvPr/>
        </p:nvSpPr>
        <p:spPr>
          <a:xfrm>
            <a:off x="2854602" y="3424031"/>
            <a:ext cx="392595" cy="35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1" name="Oval 10"/>
          <p:cNvSpPr/>
          <p:nvPr/>
        </p:nvSpPr>
        <p:spPr>
          <a:xfrm>
            <a:off x="4772509" y="3424031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348" r="6475" b="2202"/>
          <a:stretch/>
        </p:blipFill>
        <p:spPr>
          <a:xfrm>
            <a:off x="7660215" y="1916882"/>
            <a:ext cx="2059651" cy="4274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Oval 13"/>
          <p:cNvSpPr/>
          <p:nvPr/>
        </p:nvSpPr>
        <p:spPr>
          <a:xfrm>
            <a:off x="7135118" y="3313964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5" name="Oval 14"/>
          <p:cNvSpPr/>
          <p:nvPr/>
        </p:nvSpPr>
        <p:spPr>
          <a:xfrm>
            <a:off x="7135118" y="3807147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6" name="Oval 15"/>
          <p:cNvSpPr/>
          <p:nvPr/>
        </p:nvSpPr>
        <p:spPr>
          <a:xfrm>
            <a:off x="7135118" y="4300330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7" name="TextBox 16"/>
          <p:cNvSpPr txBox="1"/>
          <p:nvPr/>
        </p:nvSpPr>
        <p:spPr>
          <a:xfrm>
            <a:off x="7789333" y="1605457"/>
            <a:ext cx="22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 Interface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660215" y="3170767"/>
            <a:ext cx="2025652" cy="2319866"/>
          </a:xfrm>
          <a:prstGeom prst="roundRect">
            <a:avLst>
              <a:gd name="adj" fmla="val 9352"/>
            </a:avLst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9842500" y="3246967"/>
            <a:ext cx="1688135" cy="1968500"/>
          </a:xfrm>
          <a:prstGeom prst="wedgeRectCallout">
            <a:avLst>
              <a:gd name="adj1" fmla="val -61505"/>
              <a:gd name="adj2" fmla="val 230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ListView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18239" y="3675058"/>
            <a:ext cx="1520228" cy="410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Container#1</a:t>
            </a:r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9926453" y="4115324"/>
            <a:ext cx="1520228" cy="410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Container#2</a:t>
            </a:r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9926453" y="4555590"/>
            <a:ext cx="1520228" cy="410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Container#.n</a:t>
            </a:r>
            <a:endParaRPr lang="en-US" sz="1400"/>
          </a:p>
        </p:txBody>
      </p:sp>
      <p:sp>
        <p:nvSpPr>
          <p:cNvPr id="24" name="Right Arrow 23"/>
          <p:cNvSpPr/>
          <p:nvPr/>
        </p:nvSpPr>
        <p:spPr>
          <a:xfrm>
            <a:off x="6756400" y="2810933"/>
            <a:ext cx="609600" cy="4360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05308" y="2794000"/>
            <a:ext cx="609600" cy="4360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93636" y="3437163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27" name="Oval 26"/>
          <p:cNvSpPr/>
          <p:nvPr/>
        </p:nvSpPr>
        <p:spPr>
          <a:xfrm>
            <a:off x="5966887" y="3424031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28" name="TextBox 27"/>
          <p:cNvSpPr txBox="1"/>
          <p:nvPr/>
        </p:nvSpPr>
        <p:spPr>
          <a:xfrm>
            <a:off x="3484033" y="2459935"/>
            <a:ext cx="114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Stream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62430" y="4675845"/>
            <a:ext cx="11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Snapshot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3330" y="3230034"/>
            <a:ext cx="599015" cy="1490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29833" y="5444067"/>
            <a:ext cx="5808134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 =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สายน้ำ หรือ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ที่ไหลเข้ามาตลอดเวลา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 =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ก้อนหนึ่ง เป็นลักษณะ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23421" y="1222181"/>
            <a:ext cx="5570883" cy="5079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Streambuilder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Stream </a:t>
            </a:r>
            <a:r>
              <a:rPr lang="en-US" smtClean="0">
                <a:solidFill>
                  <a:schemeClr val="tx1"/>
                </a:solidFill>
                <a:sym typeface="Wingdings 3" panose="05040102010807070707" pitchFamily="18" charset="2"/>
              </a:rPr>
              <a:t></a:t>
            </a:r>
            <a:r>
              <a:rPr lang="en-US" smtClean="0">
                <a:solidFill>
                  <a:schemeClr val="tx1"/>
                </a:solidFill>
              </a:rPr>
              <a:t> DB 			</a:t>
            </a:r>
            <a:r>
              <a:rPr lang="en-US" smtClean="0">
                <a:solidFill>
                  <a:srgbClr val="FF0000"/>
                </a:solidFill>
              </a:rPr>
              <a:t>//Get Data from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Builder: (snapshot)	</a:t>
            </a:r>
            <a:r>
              <a:rPr lang="en-US" smtClean="0">
                <a:solidFill>
                  <a:srgbClr val="FF0000"/>
                </a:solidFill>
              </a:rPr>
              <a:t>//Data from DB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If !snapshot.hasdata 	</a:t>
            </a:r>
            <a:r>
              <a:rPr lang="en-US" smtClean="0">
                <a:solidFill>
                  <a:schemeClr val="tx1"/>
                </a:solidFill>
                <a:sym typeface="Wingdings 3" panose="05040102010807070707" pitchFamily="18" charset="2"/>
              </a:rPr>
              <a:t> Return Loading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sym typeface="Wingdings 3" panose="05040102010807070707" pitchFamily="18" charset="2"/>
              </a:rPr>
              <a:t>If HasData 			 Return </a:t>
            </a:r>
            <a:r>
              <a:rPr lang="en-US" smtClean="0">
                <a:solidFill>
                  <a:srgbClr val="FF0000"/>
                </a:solidFill>
                <a:sym typeface="Wingdings 3" panose="05040102010807070707" pitchFamily="18" charset="2"/>
              </a:rPr>
              <a:t>ListView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48" r="6475" b="2202"/>
          <a:stretch/>
        </p:blipFill>
        <p:spPr>
          <a:xfrm>
            <a:off x="685798" y="1109723"/>
            <a:ext cx="2479815" cy="514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3667539" y="2912486"/>
            <a:ext cx="5312465" cy="3224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ListView</a:t>
            </a:r>
            <a:r>
              <a:rPr lang="en-US" smtClean="0">
                <a:solidFill>
                  <a:schemeClr val="tx1"/>
                </a:solidFill>
              </a:rPr>
              <a:t>.Builder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FF0000"/>
                </a:solidFill>
              </a:rPr>
              <a:t>ItemCount</a:t>
            </a:r>
            <a:r>
              <a:rPr lang="en-US" sz="1400" smtClean="0">
                <a:solidFill>
                  <a:schemeClr val="tx1"/>
                </a:solidFill>
              </a:rPr>
              <a:t>: Snapshot.data.document.length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tx1"/>
                </a:solidFill>
              </a:rPr>
              <a:t>ItemBuilder(context,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tx1"/>
                </a:solidFill>
              </a:rPr>
              <a:t>Return </a:t>
            </a:r>
            <a:r>
              <a:rPr lang="en-US" sz="1400" smtClean="0">
                <a:solidFill>
                  <a:srgbClr val="FF0000"/>
                </a:solidFill>
              </a:rPr>
              <a:t>Container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2081" y="4269016"/>
            <a:ext cx="5118653" cy="171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Container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Snapshot.data.document[index].docID</a:t>
            </a:r>
            <a:endParaRPr lang="en-US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</a:rPr>
              <a:t>snapshot.data.documents[index].data[</a:t>
            </a:r>
            <a:r>
              <a:rPr lang="en-US" sz="1050">
                <a:solidFill>
                  <a:schemeClr val="tx1"/>
                </a:solidFill>
              </a:rPr>
              <a:t>'menuNameEng</a:t>
            </a:r>
            <a:r>
              <a:rPr lang="en-US" sz="1050" smtClean="0">
                <a:solidFill>
                  <a:schemeClr val="tx1"/>
                </a:solidFill>
              </a:rPr>
              <a:t>']</a:t>
            </a:r>
            <a:endParaRPr lang="en-US" sz="105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21078" y="1555474"/>
            <a:ext cx="2171700" cy="720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 Data from 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46535" y="2962616"/>
            <a:ext cx="1093305" cy="720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Show Loading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0947" y="2962615"/>
            <a:ext cx="1093305" cy="7205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Load Data to UI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3" idx="2"/>
            <a:endCxn id="13" idx="0"/>
          </p:cNvCxnSpPr>
          <p:nvPr/>
        </p:nvCxnSpPr>
        <p:spPr>
          <a:xfrm rot="5400000">
            <a:off x="10056781" y="2312468"/>
            <a:ext cx="686555" cy="613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2"/>
            <a:endCxn id="14" idx="0"/>
          </p:cNvCxnSpPr>
          <p:nvPr/>
        </p:nvCxnSpPr>
        <p:spPr>
          <a:xfrm rot="16200000" flipH="1">
            <a:off x="10648987" y="2334002"/>
            <a:ext cx="686554" cy="570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3420" y="6417263"/>
            <a:ext cx="63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Snapshot = Table Data that get from firebase database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45200" y="3683202"/>
            <a:ext cx="1009650" cy="1288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10150" y="3829050"/>
            <a:ext cx="812800" cy="9017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2" y="1029904"/>
            <a:ext cx="8786241" cy="529369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63333" y="2281767"/>
            <a:ext cx="4745567" cy="287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63333" y="2844800"/>
            <a:ext cx="4745567" cy="287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9533" y="4080934"/>
            <a:ext cx="4669367" cy="8339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56299" y="1866900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Get data from DB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633" y="3089316"/>
            <a:ext cx="333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Show loading (has no data)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8632" y="3656185"/>
            <a:ext cx="333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Show Container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5167" y="1832142"/>
            <a:ext cx="1490134" cy="287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0199" y="1548708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StreamBuilder Widget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623733" y="2671233"/>
            <a:ext cx="237067" cy="28060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941233" y="2671233"/>
            <a:ext cx="93135" cy="94928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0850" y="3767667"/>
            <a:ext cx="751418" cy="53340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010652"/>
            <a:ext cx="91247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StreamBuilder(</a:t>
            </a:r>
          </a:p>
          <a:p>
            <a:r>
              <a:rPr lang="en-US" sz="1100"/>
              <a:t>//==================================================</a:t>
            </a:r>
          </a:p>
          <a:p>
            <a:r>
              <a:rPr lang="en-US" sz="1100"/>
              <a:t>// GET DATA FROM DATABASE</a:t>
            </a:r>
          </a:p>
          <a:p>
            <a:r>
              <a:rPr lang="en-US" sz="1100"/>
              <a:t>//==================================================         </a:t>
            </a:r>
          </a:p>
          <a:p>
            <a:r>
              <a:rPr lang="en-US" sz="1100"/>
              <a:t>        //stream: Firestore.instance.collection('TM_MENUS').snapshots(),</a:t>
            </a:r>
          </a:p>
          <a:p>
            <a:r>
              <a:rPr lang="en-US" sz="1100"/>
              <a:t>       </a:t>
            </a:r>
            <a:r>
              <a:rPr lang="en-US" sz="1100">
                <a:solidFill>
                  <a:srgbClr val="FF0000"/>
                </a:solidFill>
              </a:rPr>
              <a:t> stream: Firestore.instance.collection('TM_MENUS').where('menuCategoryValue',isEqualTo: 'Food').snapshots(),        </a:t>
            </a:r>
          </a:p>
          <a:p>
            <a:r>
              <a:rPr lang="en-US" sz="1100"/>
              <a:t>        builder: (context, snapshot) {</a:t>
            </a:r>
          </a:p>
          <a:p>
            <a:r>
              <a:rPr lang="en-US" sz="1100"/>
              <a:t>//==================================================</a:t>
            </a:r>
          </a:p>
          <a:p>
            <a:r>
              <a:rPr lang="en-US" sz="1100"/>
              <a:t>// IF HAVE NO DATA (SNAPSHOT) -&gt; SHOW LOADING</a:t>
            </a:r>
          </a:p>
          <a:p>
            <a:r>
              <a:rPr lang="en-US" sz="1100"/>
              <a:t>//==================================================  </a:t>
            </a:r>
          </a:p>
          <a:p>
            <a:r>
              <a:rPr lang="en-US" sz="1100"/>
              <a:t>  </a:t>
            </a:r>
            <a:r>
              <a:rPr lang="en-US" sz="1100">
                <a:solidFill>
                  <a:srgbClr val="FF0000"/>
                </a:solidFill>
              </a:rPr>
              <a:t>        if (!snapshot.hasData){return CircularProgressIndicator();}</a:t>
            </a:r>
          </a:p>
          <a:p>
            <a:r>
              <a:rPr lang="en-US" sz="1100"/>
              <a:t>//==================================================</a:t>
            </a:r>
          </a:p>
          <a:p>
            <a:r>
              <a:rPr lang="en-US" sz="1100"/>
              <a:t>// IF HAVE  DATA (SNAPSHOT) -&gt; SHOW LISTVIEW</a:t>
            </a:r>
          </a:p>
          <a:p>
            <a:r>
              <a:rPr lang="en-US" sz="1100"/>
              <a:t>//==================================================  </a:t>
            </a:r>
          </a:p>
          <a:p>
            <a:r>
              <a:rPr lang="en-US" sz="1100"/>
              <a:t>          else return </a:t>
            </a:r>
          </a:p>
          <a:p>
            <a:r>
              <a:rPr lang="en-US" sz="1100"/>
              <a:t>          ListView.builder(</a:t>
            </a:r>
          </a:p>
          <a:p>
            <a:r>
              <a:rPr lang="en-US" sz="1100"/>
              <a:t>            </a:t>
            </a:r>
            <a:r>
              <a:rPr lang="en-US" sz="1100">
                <a:solidFill>
                  <a:srgbClr val="FF0000"/>
                </a:solidFill>
              </a:rPr>
              <a:t>itemCount: snapshot.data.documents.length,</a:t>
            </a:r>
          </a:p>
          <a:p>
            <a:r>
              <a:rPr lang="en-US" sz="1100"/>
              <a:t>            itemBuilder: (context,index){</a:t>
            </a:r>
          </a:p>
          <a:p>
            <a:r>
              <a:rPr lang="en-US" sz="1100"/>
              <a:t>//==================================================</a:t>
            </a:r>
          </a:p>
          <a:p>
            <a:r>
              <a:rPr lang="en-US" sz="1100"/>
              <a:t>// RETURN CONTAINER</a:t>
            </a:r>
          </a:p>
          <a:p>
            <a:r>
              <a:rPr lang="en-US" sz="1100"/>
              <a:t>//==================================================                </a:t>
            </a:r>
          </a:p>
          <a:p>
            <a:r>
              <a:rPr lang="en-US" sz="1100"/>
              <a:t>              return </a:t>
            </a:r>
          </a:p>
          <a:p>
            <a:r>
              <a:rPr lang="en-US" sz="1100"/>
              <a:t>                FoodMenuWidget(</a:t>
            </a:r>
          </a:p>
          <a:p>
            <a:r>
              <a:rPr lang="en-US" sz="1100"/>
              <a:t>                 </a:t>
            </a:r>
            <a:r>
              <a:rPr lang="en-US" sz="1100">
                <a:solidFill>
                  <a:srgbClr val="FF0000"/>
                </a:solidFill>
              </a:rPr>
              <a:t>   title: snapshot.data.documents[index].data['menuNameEng'],</a:t>
            </a:r>
          </a:p>
          <a:p>
            <a:r>
              <a:rPr lang="en-US" sz="1100"/>
              <a:t>                    description: snapshot.data.documents[index].data['menuDescriptionEng'],</a:t>
            </a:r>
          </a:p>
          <a:p>
            <a:r>
              <a:rPr lang="en-US" sz="1100"/>
              <a:t>                    price: snapshot.data.documents[index].data['price'].toDouble(),</a:t>
            </a:r>
          </a:p>
          <a:p>
            <a:r>
              <a:rPr lang="en-US" sz="1100"/>
              <a:t>                    imageStr: snapshot.data.documents[index].data['imageUrl'],);</a:t>
            </a:r>
          </a:p>
          <a:p>
            <a:r>
              <a:rPr lang="en-US" sz="1100"/>
              <a:t>            })</a:t>
            </a:r>
          </a:p>
          <a:p>
            <a:r>
              <a:rPr lang="en-US" sz="1100"/>
              <a:t>          ;</a:t>
            </a:r>
          </a:p>
          <a:p>
            <a:r>
              <a:rPr lang="en-US" sz="1100"/>
              <a:t>        }</a:t>
            </a:r>
          </a:p>
          <a:p>
            <a:r>
              <a:rPr lang="en-US" sz="1100"/>
              <a:t/>
            </a:r>
            <a:br>
              <a:rPr lang="en-US" sz="1100"/>
            </a:br>
            <a:r>
              <a:rPr lang="en-US" sz="1100"/>
              <a:t>        // menuNameEng,menuDescriptionEng,price</a:t>
            </a:r>
          </a:p>
          <a:p>
            <a:r>
              <a:rPr lang="en-US" sz="1100"/>
              <a:t/>
            </a:r>
            <a:br>
              <a:rPr lang="en-US" sz="1100"/>
            </a:br>
            <a:r>
              <a:rPr lang="en-US" sz="1100"/>
              <a:t>      )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852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(Fixed Loading widget)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8700"/>
            <a:ext cx="7637157" cy="52705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70853" y="2399454"/>
            <a:ext cx="2279227" cy="684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7761</TotalTime>
  <Words>699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Tahoma</vt:lpstr>
      <vt:lpstr>Wingdings</vt:lpstr>
      <vt:lpstr>Wingdings 3</vt:lpstr>
      <vt:lpstr>Yu Gothic (Headings)</vt:lpstr>
      <vt:lpstr>Atlas</vt:lpstr>
      <vt:lpstr>EP50-1 Firebase: Search Food Menu from DB#2 Coding Case Study “Restaurant E-menu” ระบบสั่งอาหารผ่านมือถือ</vt:lpstr>
      <vt:lpstr>CONTENT เนื้อหาวันนี้</vt:lpstr>
      <vt:lpstr>Use Case</vt:lpstr>
      <vt:lpstr>Design UI</vt:lpstr>
      <vt:lpstr>StreamBuilder</vt:lpstr>
      <vt:lpstr>Business Logic</vt:lpstr>
      <vt:lpstr>Coding</vt:lpstr>
      <vt:lpstr>Coding</vt:lpstr>
      <vt:lpstr>Coding (Fixed Loading widget)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223</cp:revision>
  <dcterms:created xsi:type="dcterms:W3CDTF">2020-07-26T15:09:54Z</dcterms:created>
  <dcterms:modified xsi:type="dcterms:W3CDTF">2020-08-30T08:50:44Z</dcterms:modified>
</cp:coreProperties>
</file>