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77" r:id="rId3"/>
    <p:sldId id="261" r:id="rId4"/>
    <p:sldId id="267" r:id="rId5"/>
    <p:sldId id="262" r:id="rId6"/>
    <p:sldId id="278" r:id="rId7"/>
    <p:sldId id="276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75" d="100"/>
          <a:sy n="75" d="100"/>
        </p:scale>
        <p:origin x="1668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11991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itet/flutterep21" TargetMode="External"/><Relationship Id="rId2" Type="http://schemas.openxmlformats.org/officeDocument/2006/relationships/hyperlink" Target="https://github.com/traitet/flutterep11.gi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traitet/flutterep51" TargetMode="External"/><Relationship Id="rId5" Type="http://schemas.openxmlformats.org/officeDocument/2006/relationships/hyperlink" Target="https://github.com/traitet/flutterep41" TargetMode="External"/><Relationship Id="rId4" Type="http://schemas.openxmlformats.org/officeDocument/2006/relationships/hyperlink" Target="https://github.com/traitet/flutterep3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EP51-1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Firebase: </a:t>
            </a:r>
            <a:r>
              <a:rPr lang="en-US" sz="4000" smtClean="0"/>
              <a:t>Edit Food Menu (Coding)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30</a:t>
            </a:r>
            <a:r>
              <a:rPr lang="en-US" smtClean="0"/>
              <a:t> </a:t>
            </a:r>
            <a:r>
              <a:rPr lang="en-US" smtClean="0"/>
              <a:t>Aug 2020</a:t>
            </a:r>
          </a:p>
          <a:p>
            <a:r>
              <a:rPr lang="en-US" smtClean="0"/>
              <a:t>Day#40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smtClean="0"/>
              <a:t>Source Code in GitHub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84773"/>
              </p:ext>
            </p:extLst>
          </p:nvPr>
        </p:nvGraphicFramePr>
        <p:xfrm>
          <a:off x="609600" y="999065"/>
          <a:ext cx="10972799" cy="516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39279871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96722605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591705797"/>
                    </a:ext>
                  </a:extLst>
                </a:gridCol>
                <a:gridCol w="3028949">
                  <a:extLst>
                    <a:ext uri="{9D8B030D-6E8A-4147-A177-3AD203B41FA5}">
                      <a16:colId xmlns:a16="http://schemas.microsoft.com/office/drawing/2014/main" val="453739657"/>
                    </a:ext>
                  </a:extLst>
                </a:gridCol>
              </a:tblGrid>
              <a:tr h="598922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Yu Gothic (Headings)"/>
                        </a:rPr>
                        <a:t>URL to Download</a:t>
                      </a:r>
                      <a:r>
                        <a:rPr lang="en-US" baseline="0" smtClean="0">
                          <a:latin typeface="Yu Gothic (Headings)"/>
                        </a:rPr>
                        <a:t> Source Code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Yu Gothic (Headings)"/>
                        </a:rPr>
                        <a:t>EP in YouTube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Yu Gothic (Headings)"/>
                        </a:rPr>
                        <a:t>Day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Yu Gothic (Headings)"/>
                        </a:rPr>
                        <a:t>Content</a:t>
                      </a:r>
                      <a:endParaRPr lang="en-US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339172"/>
                  </a:ext>
                </a:extLst>
              </a:tr>
              <a:tr h="703578">
                <a:tc>
                  <a:txBody>
                    <a:bodyPr/>
                    <a:lstStyle/>
                    <a:p>
                      <a:r>
                        <a:rPr lang="en-US" sz="1400" smtClean="0">
                          <a:latin typeface="Yu Gothic (Headings)"/>
                        </a:rPr>
                        <a:t>TBD</a:t>
                      </a:r>
                      <a:endParaRPr lang="en-US" sz="14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Yu Gothic (Headings)"/>
                        </a:rPr>
                        <a:t>EP01-10</a:t>
                      </a:r>
                      <a:endParaRPr lang="en-US" sz="14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Yu Gothic (Headings)"/>
                        </a:rPr>
                        <a:t>TBD</a:t>
                      </a:r>
                      <a:endParaRPr lang="en-US" sz="14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 smtClean="0">
                          <a:latin typeface="Yu Gothic (Headings)"/>
                        </a:rPr>
                        <a:t>How </a:t>
                      </a:r>
                      <a:r>
                        <a:rPr lang="en-US" sz="1200" baseline="0" smtClean="0">
                          <a:latin typeface="Yu Gothic (Headings)"/>
                        </a:rPr>
                        <a:t>to install, What is flutter, </a:t>
                      </a:r>
                      <a:r>
                        <a:rPr lang="en-US" sz="1200" baseline="0" smtClean="0">
                          <a:latin typeface="Yu Gothic (Headings)"/>
                        </a:rPr>
                        <a:t>Developing Technique, dart language, Why Flutter ?, How to get money from Flutter?</a:t>
                      </a:r>
                      <a:endParaRPr lang="en-US" sz="12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206286"/>
                  </a:ext>
                </a:extLst>
              </a:tr>
              <a:tr h="598922"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Yu Gothic (Headings)"/>
                          <a:hlinkClick r:id="rId2"/>
                        </a:rPr>
                        <a:t>https://github.com/traitet/flutterep11</a:t>
                      </a:r>
                      <a:endParaRPr lang="en-US" sz="18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Yu Gothic (Headings)"/>
                        </a:rPr>
                        <a:t>EP11-20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Yu Gothic (Headings)"/>
                        </a:rPr>
                        <a:t>Day</a:t>
                      </a:r>
                      <a:r>
                        <a:rPr lang="en-US" sz="1400" baseline="0" smtClean="0">
                          <a:latin typeface="Yu Gothic (Headings)"/>
                        </a:rPr>
                        <a:t> 1 - 10</a:t>
                      </a:r>
                      <a:endParaRPr lang="en-US" sz="14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Yu Gothic (Headings)"/>
                        </a:rPr>
                        <a:t>Basic </a:t>
                      </a:r>
                      <a:r>
                        <a:rPr lang="en-US" sz="1200" smtClean="0">
                          <a:latin typeface="Yu Gothic (Headings)"/>
                        </a:rPr>
                        <a:t>Knowldge</a:t>
                      </a:r>
                      <a:endParaRPr lang="en-US" sz="120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14291"/>
                  </a:ext>
                </a:extLst>
              </a:tr>
              <a:tr h="7863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Yu Gothic (Headings)"/>
                          <a:hlinkClick r:id="rId3"/>
                        </a:rPr>
                        <a:t>https://github.com/traitet/flutterep21</a:t>
                      </a:r>
                      <a:endParaRPr lang="en-US" sz="1800" smtClean="0">
                        <a:latin typeface="Yu Gothic (Headings)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Yu Gothic (Headings)"/>
                        </a:rPr>
                        <a:t>EP21-30</a:t>
                      </a:r>
                      <a:endParaRPr lang="en-US" sz="14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Yu Gothic (Headings)"/>
                        </a:rPr>
                        <a:t>Day</a:t>
                      </a:r>
                      <a:r>
                        <a:rPr lang="en-US" sz="1400" baseline="0" smtClean="0">
                          <a:latin typeface="Yu Gothic (Headings)"/>
                        </a:rPr>
                        <a:t> 11 – 20</a:t>
                      </a:r>
                      <a:endParaRPr lang="en-US" sz="14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Yu Gothic (Headings)"/>
                        </a:rPr>
                        <a:t>Case</a:t>
                      </a:r>
                      <a:r>
                        <a:rPr lang="en-US" sz="1200" baseline="0" smtClean="0">
                          <a:latin typeface="Yu Gothic (Headings)"/>
                        </a:rPr>
                        <a:t> Study, UI Design, Widget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163273"/>
                  </a:ext>
                </a:extLst>
              </a:tr>
              <a:tr h="1033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Yu Gothic (Headings)"/>
                          <a:hlinkClick r:id="rId4"/>
                        </a:rPr>
                        <a:t>https://</a:t>
                      </a:r>
                      <a:r>
                        <a:rPr lang="en-US" sz="1800" smtClean="0">
                          <a:latin typeface="Yu Gothic (Headings)"/>
                          <a:hlinkClick r:id="rId4"/>
                        </a:rPr>
                        <a:t>github.com/traitet/flutterep31</a:t>
                      </a:r>
                      <a:endParaRPr lang="en-US" sz="18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Yu Gothic (Headings)"/>
                        </a:rPr>
                        <a:t>EP31-40</a:t>
                      </a:r>
                      <a:endParaRPr lang="en-US" sz="14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Yu Gothic (Headings)"/>
                        </a:rPr>
                        <a:t>Day</a:t>
                      </a:r>
                      <a:r>
                        <a:rPr lang="en-US" sz="1400" baseline="0" smtClean="0">
                          <a:latin typeface="Yu Gothic (Headings)"/>
                        </a:rPr>
                        <a:t> 21 – 30</a:t>
                      </a:r>
                      <a:endParaRPr lang="en-US" sz="140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Yu Gothic (Headings)"/>
                        </a:rPr>
                        <a:t>Case</a:t>
                      </a:r>
                      <a:r>
                        <a:rPr lang="en-US" sz="1200" baseline="0" smtClean="0">
                          <a:latin typeface="Yu Gothic (Headings)"/>
                        </a:rPr>
                        <a:t> Study, UI Design, Widget Design</a:t>
                      </a:r>
                      <a:endParaRPr lang="en-US" sz="1200" baseline="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275435"/>
                  </a:ext>
                </a:extLst>
              </a:tr>
              <a:tr h="703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Yu Gothic (Headings)"/>
                          <a:hlinkClick r:id="rId5"/>
                        </a:rPr>
                        <a:t>https://github.com/traitet/flutterep41</a:t>
                      </a:r>
                      <a:endParaRPr lang="en-US" sz="18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Yu Gothic (Headings)"/>
                        </a:rPr>
                        <a:t>EP41-50</a:t>
                      </a:r>
                      <a:endParaRPr lang="en-US" sz="14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Yu Gothic (Headings)"/>
                        </a:rPr>
                        <a:t>Day</a:t>
                      </a:r>
                      <a:r>
                        <a:rPr lang="en-US" sz="1400" baseline="0" smtClean="0">
                          <a:latin typeface="Yu Gothic (Headings)"/>
                        </a:rPr>
                        <a:t> 31 – 40</a:t>
                      </a:r>
                      <a:endParaRPr lang="en-US" sz="14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Yu Gothic (Headings)"/>
                        </a:rPr>
                        <a:t>Case</a:t>
                      </a:r>
                      <a:r>
                        <a:rPr lang="en-US" sz="1200" baseline="0" smtClean="0">
                          <a:latin typeface="Yu Gothic (Headings)"/>
                        </a:rPr>
                        <a:t> Study, UI Design, Widget Design, Google Firebase Base Cloud</a:t>
                      </a:r>
                      <a:endParaRPr lang="en-US" sz="12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02291"/>
                  </a:ext>
                </a:extLst>
              </a:tr>
              <a:tr h="703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latin typeface="Yu Gothic (Headings)"/>
                          <a:hlinkClick r:id="rId6"/>
                        </a:rPr>
                        <a:t>https://github.com/traitet/flutterep51</a:t>
                      </a:r>
                      <a:endParaRPr lang="en-US" sz="18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Yu Gothic (Headings)"/>
                        </a:rPr>
                        <a:t>EP51-60</a:t>
                      </a:r>
                      <a:endParaRPr lang="en-US" sz="14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latin typeface="Yu Gothic (Headings)"/>
                        </a:rPr>
                        <a:t>Day</a:t>
                      </a:r>
                      <a:r>
                        <a:rPr lang="en-US" sz="1400" baseline="0" smtClean="0">
                          <a:latin typeface="Yu Gothic (Headings)"/>
                        </a:rPr>
                        <a:t> 41 – 50</a:t>
                      </a:r>
                      <a:endParaRPr lang="en-US" sz="1400" smtClean="0">
                        <a:latin typeface="Yu Gothic (Headings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Yu Gothic (Headings)"/>
                        </a:rPr>
                        <a:t>Case</a:t>
                      </a:r>
                      <a:r>
                        <a:rPr lang="en-US" sz="1200" baseline="0" smtClean="0">
                          <a:latin typeface="Yu Gothic (Headings)"/>
                        </a:rPr>
                        <a:t> Study, UI Design, Widget Design, Google Firebase Base Cloud</a:t>
                      </a:r>
                      <a:endParaRPr lang="en-US" sz="1200" smtClean="0">
                        <a:latin typeface="Yu Gothic (Headings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58756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3503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** 1 Day with 1 EP spends average 1-2 hr to study **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58269" y="2897866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83558" y="4611756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4345" y="4236909"/>
            <a:ext cx="24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Search </a:t>
            </a:r>
            <a:r>
              <a:rPr lang="en-US" smtClean="0"/>
              <a:t>Menu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New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Edit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Delete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4950" y="4844615"/>
            <a:ext cx="1301750" cy="2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8439742" y="4339140"/>
            <a:ext cx="414603" cy="8632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UI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7017" y="3145255"/>
            <a:ext cx="3028595" cy="9134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Cloud Firestore</a:t>
            </a:r>
          </a:p>
          <a:p>
            <a:pPr algn="ctr"/>
            <a:r>
              <a:rPr lang="en-US" sz="2400" smtClean="0">
                <a:solidFill>
                  <a:schemeClr val="tx1"/>
                </a:solidFill>
              </a:rPr>
              <a:t>(Google Firebase)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5" idx="3"/>
          </p:cNvCxnSpPr>
          <p:nvPr/>
        </p:nvCxnSpPr>
        <p:spPr>
          <a:xfrm flipV="1">
            <a:off x="3515612" y="3593751"/>
            <a:ext cx="2045330" cy="8231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61351" y="3184837"/>
            <a:ext cx="14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TM_MENUS</a:t>
            </a:r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07" y="1079500"/>
            <a:ext cx="2679553" cy="5457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52" y="1079500"/>
            <a:ext cx="2614248" cy="551896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753100" y="2692400"/>
            <a:ext cx="2406650" cy="749300"/>
          </a:xfrm>
          <a:prstGeom prst="roundRect">
            <a:avLst>
              <a:gd name="adj" fmla="val 64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89160" y="2863850"/>
            <a:ext cx="626240" cy="63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7" y="1079500"/>
            <a:ext cx="2679553" cy="5457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52" y="1079500"/>
            <a:ext cx="2614248" cy="551896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12800" y="2692400"/>
            <a:ext cx="2406650" cy="749300"/>
          </a:xfrm>
          <a:prstGeom prst="roundRect">
            <a:avLst>
              <a:gd name="adj" fmla="val 64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36160" y="2806700"/>
            <a:ext cx="1312040" cy="635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6443" y="2939534"/>
            <a:ext cx="115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MenuId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819650" y="5365750"/>
            <a:ext cx="2298700" cy="260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6350" y="1079500"/>
            <a:ext cx="41529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Developing Steps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Search Screen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solidFill>
                  <a:srgbClr val="FF0000"/>
                </a:solidFill>
                <a:latin typeface="Yu Gothic (Headings)"/>
              </a:rPr>
              <a:t>Remove Order and Qty Buttons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solidFill>
                  <a:srgbClr val="FF0000"/>
                </a:solidFill>
                <a:latin typeface="Yu Gothic (Headings)"/>
              </a:rPr>
              <a:t>Change Container to Button using Inkwell (Navigate to Edit Page with Menu ID)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solidFill>
                  <a:srgbClr val="FF0000"/>
                </a:solidFill>
                <a:latin typeface="Yu Gothic (Headings)"/>
              </a:rPr>
              <a:t>Parse Parameter (MenuID or DocumentID)</a:t>
            </a:r>
          </a:p>
          <a:p>
            <a:pPr>
              <a:lnSpc>
                <a:spcPct val="150000"/>
              </a:lnSpc>
            </a:pPr>
            <a:r>
              <a:rPr lang="en-US" sz="1400" b="1" smtClean="0">
                <a:latin typeface="Yu Gothic (Headings)"/>
              </a:rPr>
              <a:t>Edit Screen (Copy code from New Menu)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solidFill>
                  <a:srgbClr val="FF0000"/>
                </a:solidFill>
                <a:latin typeface="Yu Gothic (Headings)"/>
              </a:rPr>
              <a:t>Add Parameter and Constucture MenuID in main state class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latin typeface="Yu Gothic (Headings)"/>
              </a:rPr>
              <a:t>IntitState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GetMenuFromDB by MenuID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mtClean="0">
                <a:latin typeface="Yu Gothic (Headings)"/>
              </a:rPr>
              <a:t>Fill Data to UI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latin typeface="Yu Gothic (Headings)"/>
              </a:rPr>
              <a:t>Save to DB</a:t>
            </a:r>
          </a:p>
          <a:p>
            <a:endParaRPr lang="en-US" sz="1600">
              <a:latin typeface="Yu Gothic (Headings)"/>
            </a:endParaRPr>
          </a:p>
          <a:p>
            <a:pPr marL="342900" indent="-342900">
              <a:buAutoNum type="arabicPeriod"/>
            </a:pPr>
            <a:endParaRPr lang="en-US" sz="1600">
              <a:latin typeface="Yu Gothic (Headings)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422400" y="3657600"/>
            <a:ext cx="1390650" cy="889000"/>
          </a:xfrm>
          <a:prstGeom prst="wedgeRectCallout">
            <a:avLst>
              <a:gd name="adj1" fmla="val -17404"/>
              <a:gd name="adj2" fmla="val -74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Inkwell </a:t>
            </a:r>
          </a:p>
          <a:p>
            <a:pPr algn="ctr"/>
            <a:r>
              <a:rPr lang="en-US" smtClean="0"/>
              <a:t>OnPress</a:t>
            </a:r>
          </a:p>
          <a:p>
            <a:pPr algn="ctr"/>
            <a:r>
              <a:rPr lang="en-US" smtClean="0"/>
              <a:t>Navigate</a:t>
            </a:r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2547784" y="4679949"/>
            <a:ext cx="1926002" cy="889000"/>
          </a:xfrm>
          <a:prstGeom prst="wedgeRectCallout">
            <a:avLst>
              <a:gd name="adj1" fmla="val 60467"/>
              <a:gd name="adj2" fmla="val 24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IniteState</a:t>
            </a:r>
          </a:p>
          <a:p>
            <a:pPr algn="ctr"/>
            <a:r>
              <a:rPr lang="en-US" smtClean="0"/>
              <a:t>GetDataFromDB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- Search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4479781"/>
            <a:ext cx="6027303" cy="200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7" y="983319"/>
            <a:ext cx="6017143" cy="333401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478280" y="1320800"/>
            <a:ext cx="1727200" cy="3810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78280" y="2037418"/>
            <a:ext cx="1727200" cy="27906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14248" y="3068322"/>
            <a:ext cx="1727200" cy="59943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54328" y="4884167"/>
            <a:ext cx="3880712" cy="43967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73120" y="1320800"/>
            <a:ext cx="2727960" cy="543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Declare VoidCallBack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91710" y="2026700"/>
            <a:ext cx="2727960" cy="543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 Constructure (onTap)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68040" y="3127954"/>
            <a:ext cx="2727960" cy="8954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 Add InkWell + OnTab</a:t>
            </a:r>
          </a:p>
          <a:p>
            <a:pPr algn="ctr"/>
            <a:r>
              <a:rPr lang="en-US" smtClean="0"/>
              <a:t>(For click Container)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44240" y="5457930"/>
            <a:ext cx="2727960" cy="8954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4. Navigate to Menu Detail Page with MenuId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- Detail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84250"/>
            <a:ext cx="6558836" cy="3930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20" y="2404311"/>
            <a:ext cx="7222600" cy="42420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70694" y="1400991"/>
            <a:ext cx="2578539" cy="12575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32020" y="1300797"/>
            <a:ext cx="2727960" cy="8954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Create Perameter when calling Class “MenuId”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87533" y="3647016"/>
            <a:ext cx="2578539" cy="2370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57900" y="4028016"/>
            <a:ext cx="3107267" cy="2899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40967" y="4356098"/>
            <a:ext cx="3081867" cy="143933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54440" y="3026653"/>
            <a:ext cx="2727960" cy="8954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 InitState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26660" y="4008910"/>
            <a:ext cx="2727960" cy="8954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4. Get Data from DB (Perameter: MenuId)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26660" y="4991167"/>
            <a:ext cx="2727960" cy="8954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5. Load Data to UI (Must SetState 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941308"/>
            <a:ext cx="2720975" cy="5557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39" y="1194595"/>
            <a:ext cx="2538998" cy="5303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50" y="-176213"/>
            <a:ext cx="3543300" cy="721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7884</TotalTime>
  <Words>361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EP51-1 Firebase: Edit Food Menu (Coding) Case Study “Restaurant E-menu” ระบบสั่งอาหารผ่านมือถือ</vt:lpstr>
      <vt:lpstr>Source Code in GitHub</vt:lpstr>
      <vt:lpstr>CONTENT เนื้อหาวันนี้</vt:lpstr>
      <vt:lpstr>Use Case</vt:lpstr>
      <vt:lpstr>Design UI</vt:lpstr>
      <vt:lpstr>Business Logic</vt:lpstr>
      <vt:lpstr>Coding - Search</vt:lpstr>
      <vt:lpstr>Coding - Detail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231</cp:revision>
  <dcterms:created xsi:type="dcterms:W3CDTF">2020-07-26T15:09:54Z</dcterms:created>
  <dcterms:modified xsi:type="dcterms:W3CDTF">2020-08-30T10:53:03Z</dcterms:modified>
</cp:coreProperties>
</file>