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2"/>
  </p:notesMasterIdLst>
  <p:sldIdLst>
    <p:sldId id="256" r:id="rId2"/>
    <p:sldId id="261" r:id="rId3"/>
    <p:sldId id="267" r:id="rId4"/>
    <p:sldId id="281" r:id="rId5"/>
    <p:sldId id="280" r:id="rId6"/>
    <p:sldId id="284" r:id="rId7"/>
    <p:sldId id="262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EP52-1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Firebase &amp; Storage: Upload Food Image</a:t>
            </a:r>
            <a:br>
              <a:rPr lang="en-US" sz="3600" smtClean="0"/>
            </a:br>
            <a:r>
              <a:rPr lang="en-US" sz="3600" smtClean="0"/>
              <a:t>(Coding Concept)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31 </a:t>
            </a:r>
            <a:r>
              <a:rPr lang="en-US" smtClean="0"/>
              <a:t>Aug 2020</a:t>
            </a:r>
          </a:p>
          <a:p>
            <a:r>
              <a:rPr lang="en-US" smtClean="0"/>
              <a:t>Day#41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Capture Sceen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54100"/>
            <a:ext cx="2487513" cy="521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14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</a:t>
            </a:r>
            <a:r>
              <a:rPr lang="en-US" sz="2400" smtClean="0"/>
              <a:t>Case (Review)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Firebase “Storage”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 – Upload Food Image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Manual for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Upload Image (Next EP)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58269" y="2897866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3558" y="4611756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</a:t>
            </a:r>
            <a:r>
              <a:rPr lang="en-US" smtClean="0"/>
              <a:t>Menu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4950" y="4844615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/>
          <p:cNvSpPr/>
          <p:nvPr/>
        </p:nvSpPr>
        <p:spPr>
          <a:xfrm>
            <a:off x="9648767" y="3492945"/>
            <a:ext cx="2274877" cy="48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</a:t>
            </a:r>
            <a:endParaRPr lang="en-US"/>
          </a:p>
        </p:txBody>
      </p:sp>
      <p:cxnSp>
        <p:nvCxnSpPr>
          <p:cNvPr id="15" name="Elbow Connector 14"/>
          <p:cNvCxnSpPr>
            <a:stCxn id="13" idx="3"/>
            <a:endCxn id="3" idx="2"/>
          </p:cNvCxnSpPr>
          <p:nvPr/>
        </p:nvCxnSpPr>
        <p:spPr>
          <a:xfrm flipV="1">
            <a:off x="10426700" y="3974993"/>
            <a:ext cx="359506" cy="10127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24950" y="4558430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3"/>
            <a:endCxn id="3" idx="2"/>
          </p:cNvCxnSpPr>
          <p:nvPr/>
        </p:nvCxnSpPr>
        <p:spPr>
          <a:xfrm flipV="1">
            <a:off x="10426700" y="3974993"/>
            <a:ext cx="359506" cy="72653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</a:t>
            </a:r>
            <a:r>
              <a:rPr lang="en-US" smtClean="0"/>
              <a:t>Firebase - Storage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AUTHENTICATION</a:t>
            </a:r>
          </a:p>
          <a:p>
            <a:pPr algn="ctr"/>
            <a:r>
              <a:rPr lang="en-US" sz="1400"/>
              <a:t>(Login,signup,forget password)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E-mail, 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032" y="209562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9404" y="5033150"/>
            <a:ext cx="8786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Firebase_authen: Login, Signup (Register by e-mail), send e-mail forgot </a:t>
            </a:r>
            <a:r>
              <a:rPr lang="en-US" smtClean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Firebase_storage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32490" y="3161508"/>
            <a:ext cx="2263035" cy="7843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1" y="1068663"/>
            <a:ext cx="2057400" cy="526732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38769" y="3241423"/>
            <a:ext cx="1236233" cy="3595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 - Storage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9" y="969963"/>
            <a:ext cx="9351691" cy="575936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62259" y="3232987"/>
            <a:ext cx="1045891" cy="2404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543819" y="2727073"/>
            <a:ext cx="7387581" cy="2175127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Cloud Firestore &amp; Storage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493"/>
          <a:stretch/>
        </p:blipFill>
        <p:spPr>
          <a:xfrm>
            <a:off x="1428750" y="793750"/>
            <a:ext cx="9798050" cy="52006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85100" y="3486150"/>
            <a:ext cx="3340100" cy="406400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28750" y="2419350"/>
            <a:ext cx="1466850" cy="241300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28750" y="2844799"/>
            <a:ext cx="1466850" cy="241300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3892550"/>
            <a:ext cx="1141883" cy="2410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1" name="Elbow Connector 10"/>
          <p:cNvCxnSpPr>
            <a:stCxn id="6" idx="3"/>
            <a:endCxn id="13" idx="1"/>
          </p:cNvCxnSpPr>
          <p:nvPr/>
        </p:nvCxnSpPr>
        <p:spPr>
          <a:xfrm>
            <a:off x="2895600" y="2965449"/>
            <a:ext cx="1105458" cy="17335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01058" y="4635500"/>
            <a:ext cx="107392" cy="12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5" idx="3"/>
            <a:endCxn id="4" idx="1"/>
          </p:cNvCxnSpPr>
          <p:nvPr/>
        </p:nvCxnSpPr>
        <p:spPr>
          <a:xfrm>
            <a:off x="2895600" y="2540000"/>
            <a:ext cx="4889500" cy="11493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97650" y="882648"/>
            <a:ext cx="5594350" cy="16129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Cloud FireStore(Database) </a:t>
            </a:r>
            <a:r>
              <a:rPr lang="en-US" sz="2000" smtClean="0">
                <a:sym typeface="Wingdings" panose="05000000000000000000" pitchFamily="2" charset="2"/>
              </a:rPr>
              <a:t> ImageUrl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Storage </a:t>
            </a:r>
            <a:r>
              <a:rPr lang="en-US" sz="2000" smtClean="0">
                <a:sym typeface="Wingdings" panose="05000000000000000000" pitchFamily="2" charset="2"/>
              </a:rPr>
              <a:t></a:t>
            </a:r>
            <a:r>
              <a:rPr lang="en-US" sz="2000" smtClean="0"/>
              <a:t> Image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10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</a:t>
            </a:r>
            <a:r>
              <a:rPr lang="en-US" smtClean="0"/>
              <a:t>UI &amp; Firebase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8357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ounded Rectangle 15"/>
          <p:cNvSpPr/>
          <p:nvPr/>
        </p:nvSpPr>
        <p:spPr>
          <a:xfrm>
            <a:off x="6189297" y="2155440"/>
            <a:ext cx="2365375" cy="25274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7329" y="3453281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Cloud Storage</a:t>
            </a:r>
          </a:p>
          <a:p>
            <a:pPr algn="ctr"/>
            <a:r>
              <a:rPr lang="en-US" smtClean="0"/>
              <a:t>(Database)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7329" y="24727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</a:p>
          <a:p>
            <a:pPr algn="ctr"/>
            <a:r>
              <a:rPr lang="en-US" smtClean="0"/>
              <a:t>(Image)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60413" y="2424908"/>
            <a:ext cx="2263035" cy="7843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3"/>
            <a:endCxn id="26" idx="1"/>
          </p:cNvCxnSpPr>
          <p:nvPr/>
        </p:nvCxnSpPr>
        <p:spPr>
          <a:xfrm flipV="1">
            <a:off x="3123448" y="2800350"/>
            <a:ext cx="3519875" cy="1672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43323" y="2705100"/>
            <a:ext cx="158750" cy="190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90648" y="2447023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URL</a:t>
            </a:r>
            <a:endParaRPr lang="en-US"/>
          </a:p>
        </p:txBody>
      </p:sp>
      <p:cxnSp>
        <p:nvCxnSpPr>
          <p:cNvPr id="30" name="Straight Arrow Connector 29"/>
          <p:cNvCxnSpPr>
            <a:stCxn id="20" idx="3"/>
            <a:endCxn id="12" idx="1"/>
          </p:cNvCxnSpPr>
          <p:nvPr/>
        </p:nvCxnSpPr>
        <p:spPr>
          <a:xfrm flipV="1">
            <a:off x="3123450" y="3777841"/>
            <a:ext cx="2972550" cy="1905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00123" y="3414698"/>
            <a:ext cx="17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05173" y="3278930"/>
            <a:ext cx="2349500" cy="2340819"/>
          </a:xfrm>
          <a:prstGeom prst="roundRect">
            <a:avLst>
              <a:gd name="adj" fmla="val 635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88673" y="4298950"/>
            <a:ext cx="235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</a:p>
          <a:p>
            <a:r>
              <a:rPr lang="en-US"/>
              <a:t>m</a:t>
            </a:r>
            <a:r>
              <a:rPr lang="en-US" smtClean="0"/>
              <a:t>enuID</a:t>
            </a:r>
          </a:p>
          <a:p>
            <a:r>
              <a:rPr lang="en-US" smtClean="0"/>
              <a:t>menuNameEng</a:t>
            </a:r>
          </a:p>
          <a:p>
            <a:r>
              <a:rPr lang="en-US" smtClean="0"/>
              <a:t>….</a:t>
            </a:r>
          </a:p>
          <a:p>
            <a:r>
              <a:rPr lang="en-US" smtClean="0"/>
              <a:t>ImageUrl</a:t>
            </a:r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247" y="1027882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Rounded Rectangle 39"/>
          <p:cNvSpPr/>
          <p:nvPr/>
        </p:nvSpPr>
        <p:spPr>
          <a:xfrm>
            <a:off x="9245600" y="1771651"/>
            <a:ext cx="2381250" cy="384809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 from Mobile</a:t>
            </a:r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732708" y="1996063"/>
            <a:ext cx="381247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8344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409950" y="918344"/>
            <a:ext cx="4184650" cy="5847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2800" b="1" smtClean="0">
                <a:latin typeface="Yu Gothic (Headings)"/>
              </a:rPr>
              <a:t>Coding Step: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Declare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ImageUrl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Image Picker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Click -&gt; Choose File using Image Picker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Get Image from Mobile “Gallary”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Save file “image” to variable 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Upload File to Cloud (Storage)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mtClean="0">
                <a:latin typeface="Yu Gothic (Headings)"/>
              </a:rPr>
              <a:t>Get Image URL after saving to cloud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Save Food Menu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latin typeface="Yu Gothic (Headings)"/>
              </a:rPr>
              <a:t>Save Image to Cloud “Storage”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latin typeface="Yu Gothic (Headings)"/>
              </a:rPr>
              <a:t>Save Menu Details to Database, “FireStore”</a:t>
            </a:r>
          </a:p>
          <a:p>
            <a:pPr>
              <a:lnSpc>
                <a:spcPct val="150000"/>
              </a:lnSpc>
            </a:pPr>
            <a:endParaRPr lang="en-US" sz="1400">
              <a:latin typeface="Yu Gothic (Headings)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8850" y="5519172"/>
            <a:ext cx="4019550" cy="12464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Yu Gothic (Headings)"/>
              </a:rPr>
              <a:t>Pubspec.yaml (Used Library)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Yu Gothic (Headings)"/>
              </a:rPr>
              <a:t>Firebase_storage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Yu Gothic (Headings)"/>
              </a:rPr>
              <a:t>Image_picker</a:t>
            </a:r>
            <a:endParaRPr lang="en-US" sz="1600">
              <a:latin typeface="Yu Gothic (Headings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5950" y="1276350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File from Gallary</a:t>
            </a:r>
          </a:p>
          <a:p>
            <a:pPr algn="ctr"/>
            <a:r>
              <a:rPr lang="en-US" smtClean="0"/>
              <a:t>(Using Image Picker)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35950" y="2353865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file </a:t>
            </a:r>
          </a:p>
          <a:p>
            <a:pPr algn="ctr"/>
            <a:r>
              <a:rPr lang="en-US" smtClean="0"/>
              <a:t>to “image” variable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5950" y="3431380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 Save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35950" y="4508895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 to Storage Cloud -&gt; ImageUrl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35950" y="5586412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Menu Data including ImageUrl </a:t>
            </a:r>
          </a:p>
          <a:p>
            <a:pPr algn="ctr"/>
            <a:r>
              <a:rPr lang="en-US" smtClean="0"/>
              <a:t>to Database</a:t>
            </a:r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23" idx="0"/>
          </p:cNvCxnSpPr>
          <p:nvPr/>
        </p:nvCxnSpPr>
        <p:spPr>
          <a:xfrm>
            <a:off x="9823450" y="2127250"/>
            <a:ext cx="0" cy="2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7" idx="0"/>
          </p:cNvCxnSpPr>
          <p:nvPr/>
        </p:nvCxnSpPr>
        <p:spPr>
          <a:xfrm>
            <a:off x="9823450" y="3204765"/>
            <a:ext cx="0" cy="2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8" idx="0"/>
          </p:cNvCxnSpPr>
          <p:nvPr/>
        </p:nvCxnSpPr>
        <p:spPr>
          <a:xfrm>
            <a:off x="9823450" y="4282280"/>
            <a:ext cx="0" cy="2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1" idx="0"/>
          </p:cNvCxnSpPr>
          <p:nvPr/>
        </p:nvCxnSpPr>
        <p:spPr>
          <a:xfrm>
            <a:off x="9823450" y="5359795"/>
            <a:ext cx="0" cy="22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2800" y="5359795"/>
            <a:ext cx="1888067" cy="29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823450" y="5223933"/>
            <a:ext cx="14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ImageURL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– Show Image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8344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5988050" y="979872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ImageUrl</a:t>
            </a:r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5988050" y="2198304"/>
            <a:ext cx="3175000" cy="1111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Null ?</a:t>
            </a:r>
          </a:p>
          <a:p>
            <a:pPr algn="ctr"/>
            <a:r>
              <a:rPr lang="en-US" smtClean="0"/>
              <a:t>Blank ?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25900" y="3875472"/>
            <a:ext cx="281305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button</a:t>
            </a:r>
          </a:p>
          <a:p>
            <a:pPr algn="ctr"/>
            <a:r>
              <a:rPr lang="en-US" smtClean="0"/>
              <a:t>“Click to upload Photo”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8175" y="3875472"/>
            <a:ext cx="281305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button</a:t>
            </a:r>
          </a:p>
          <a:p>
            <a:pPr algn="ctr"/>
            <a:r>
              <a:rPr lang="en-US" smtClean="0"/>
              <a:t>Show Image from Url</a:t>
            </a:r>
          </a:p>
          <a:p>
            <a:pPr algn="ctr"/>
            <a:r>
              <a:rPr lang="en-US" smtClean="0"/>
              <a:t>(NetworkImage)</a:t>
            </a:r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7575550" y="1830772"/>
            <a:ext cx="0" cy="3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17" idx="0"/>
          </p:cNvCxnSpPr>
          <p:nvPr/>
        </p:nvCxnSpPr>
        <p:spPr>
          <a:xfrm rot="10800000" flipV="1">
            <a:off x="5432426" y="2753928"/>
            <a:ext cx="555625" cy="112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18" idx="0"/>
          </p:cNvCxnSpPr>
          <p:nvPr/>
        </p:nvCxnSpPr>
        <p:spPr>
          <a:xfrm>
            <a:off x="9163050" y="2753929"/>
            <a:ext cx="501650" cy="112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25899" y="5354253"/>
            <a:ext cx="7045325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Menu Details</a:t>
            </a:r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232400" y="4824028"/>
            <a:ext cx="584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9413875" y="4856547"/>
            <a:ext cx="584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56200" y="245865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3700" y="238459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7973</TotalTime>
  <Words>331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EP52-1 Firebase &amp; Storage: Upload Food Image (Coding Concept) Case Study “Restaurant E-menu” ระบบสั่งอาหารผ่านมือถือ</vt:lpstr>
      <vt:lpstr>CONTENT เนื้อหาวันนี้</vt:lpstr>
      <vt:lpstr>Use Case</vt:lpstr>
      <vt:lpstr>Google Firebase - Storage</vt:lpstr>
      <vt:lpstr>Google Firebase - Storage</vt:lpstr>
      <vt:lpstr>Google Cloud Firestore &amp; Storage</vt:lpstr>
      <vt:lpstr>Design UI &amp; Firebase Concept</vt:lpstr>
      <vt:lpstr>Coding Concept</vt:lpstr>
      <vt:lpstr>Coding Concept – Show Image</vt:lpstr>
      <vt:lpstr>Capture Sceen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238</cp:revision>
  <dcterms:created xsi:type="dcterms:W3CDTF">2020-07-26T15:09:54Z</dcterms:created>
  <dcterms:modified xsi:type="dcterms:W3CDTF">2020-08-31T16:08:52Z</dcterms:modified>
</cp:coreProperties>
</file>