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5"/>
  </p:notesMasterIdLst>
  <p:sldIdLst>
    <p:sldId id="256" r:id="rId2"/>
    <p:sldId id="261" r:id="rId3"/>
    <p:sldId id="267" r:id="rId4"/>
    <p:sldId id="281" r:id="rId5"/>
    <p:sldId id="280" r:id="rId6"/>
    <p:sldId id="284" r:id="rId7"/>
    <p:sldId id="262" r:id="rId8"/>
    <p:sldId id="282" r:id="rId9"/>
    <p:sldId id="283" r:id="rId10"/>
    <p:sldId id="288" r:id="rId11"/>
    <p:sldId id="289" r:id="rId12"/>
    <p:sldId id="285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09/01/2020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EP53-1</a:t>
            </a:r>
            <a:br>
              <a:rPr lang="en-US" smtClean="0"/>
            </a:br>
            <a:r>
              <a:rPr lang="en-US" sz="3600" smtClean="0"/>
              <a:t>Firebase &amp; Storage: Upload Food Image</a:t>
            </a:r>
            <a:br>
              <a:rPr lang="en-US" sz="3600" smtClean="0"/>
            </a:br>
            <a:r>
              <a:rPr lang="en-US" sz="3600" smtClean="0"/>
              <a:t>(Coding)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1</a:t>
            </a:r>
            <a:r>
              <a:rPr lang="en-US" smtClean="0"/>
              <a:t> Sep 2020</a:t>
            </a:r>
          </a:p>
          <a:p>
            <a:r>
              <a:rPr lang="en-US" smtClean="0"/>
              <a:t>Day#42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- Pubspec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8" y="1051583"/>
            <a:ext cx="7886700" cy="30003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25800" y="1430867"/>
            <a:ext cx="4461933" cy="1439333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8" y="3861637"/>
            <a:ext cx="5838556" cy="176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0085"/>
          <a:stretch/>
        </p:blipFill>
        <p:spPr>
          <a:xfrm>
            <a:off x="479272" y="929036"/>
            <a:ext cx="5879196" cy="105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71" y="2069713"/>
            <a:ext cx="5836862" cy="1764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5795"/>
          <a:stretch/>
        </p:blipFill>
        <p:spPr>
          <a:xfrm>
            <a:off x="495068" y="5626479"/>
            <a:ext cx="5821065" cy="1171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12467" y="1185333"/>
            <a:ext cx="255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Declare variable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2467" y="2463800"/>
            <a:ext cx="496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2. Image Picker</a:t>
            </a:r>
          </a:p>
          <a:p>
            <a:r>
              <a:rPr lang="en-US" smtClean="0"/>
              <a:t>3. Show image for picked image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12466" y="4216400"/>
            <a:ext cx="496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4. Function upload Image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84433" y="6027657"/>
            <a:ext cx="520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5. Upload Image and get URL before save to DB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0380" y="1239520"/>
            <a:ext cx="2326640" cy="742816"/>
          </a:xfrm>
          <a:prstGeom prst="roundRect">
            <a:avLst>
              <a:gd name="adj" fmla="val 11538"/>
            </a:avLst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5068" y="2463800"/>
            <a:ext cx="3233652" cy="568960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400" y="3381618"/>
            <a:ext cx="4638039" cy="502673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41021" y="3983721"/>
            <a:ext cx="5727699" cy="1642758"/>
          </a:xfrm>
          <a:prstGeom prst="roundRect">
            <a:avLst>
              <a:gd name="adj" fmla="val 9245"/>
            </a:avLst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33400" y="6145652"/>
            <a:ext cx="2260600" cy="652516"/>
          </a:xfrm>
          <a:prstGeom prst="round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4235" y="5085071"/>
            <a:ext cx="241300" cy="222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61588" y="6478602"/>
            <a:ext cx="241300" cy="222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8" idx="3"/>
            <a:endCxn id="19" idx="3"/>
          </p:cNvCxnSpPr>
          <p:nvPr/>
        </p:nvCxnSpPr>
        <p:spPr>
          <a:xfrm flipH="1">
            <a:off x="2102888" y="5196196"/>
            <a:ext cx="52647" cy="1393531"/>
          </a:xfrm>
          <a:prstGeom prst="bentConnector3">
            <a:avLst>
              <a:gd name="adj1" fmla="val -434213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31769" y="2810510"/>
            <a:ext cx="241300" cy="222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90469" y="3426847"/>
            <a:ext cx="241300" cy="222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endCxn id="24" idx="0"/>
          </p:cNvCxnSpPr>
          <p:nvPr/>
        </p:nvCxnSpPr>
        <p:spPr>
          <a:xfrm rot="5400000">
            <a:off x="2535841" y="3102647"/>
            <a:ext cx="399478" cy="248922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3103880" y="2389889"/>
            <a:ext cx="1132840" cy="241551"/>
          </a:xfrm>
          <a:prstGeom prst="wedgeRectCallout">
            <a:avLst>
              <a:gd name="adj1" fmla="val -78125"/>
              <a:gd name="adj2" fmla="val 9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341655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Screen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6" y="1016000"/>
            <a:ext cx="3029906" cy="560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69" y="1016000"/>
            <a:ext cx="3069697" cy="5682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944" y="1016000"/>
            <a:ext cx="3029906" cy="560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4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 Google Cloud “Storage”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914400"/>
            <a:ext cx="3792178" cy="2425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17" y="2277532"/>
            <a:ext cx="6580349" cy="42091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797800" y="4597400"/>
            <a:ext cx="2243667" cy="12276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8432799" y="5598333"/>
            <a:ext cx="2815167" cy="1219200"/>
          </a:xfrm>
          <a:prstGeom prst="wedgeRectCallout">
            <a:avLst>
              <a:gd name="adj1" fmla="val -31809"/>
              <a:gd name="adj2" fmla="val -73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Allow read,write;</a:t>
            </a:r>
          </a:p>
          <a:p>
            <a:pPr algn="ctr"/>
            <a:r>
              <a:rPr lang="en-US" smtClean="0"/>
              <a:t>Reason: for test without authorize permission e.g. google authen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Concept &amp; UI Design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58269" y="2897866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83558" y="4611756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4345" y="4236909"/>
            <a:ext cx="24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Search </a:t>
            </a:r>
            <a:r>
              <a:rPr lang="en-US" smtClean="0"/>
              <a:t>Menu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New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Edit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Delete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4950" y="4844615"/>
            <a:ext cx="1301750" cy="2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8439742" y="4339140"/>
            <a:ext cx="414603" cy="8632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Terminator 2"/>
          <p:cNvSpPr/>
          <p:nvPr/>
        </p:nvSpPr>
        <p:spPr>
          <a:xfrm>
            <a:off x="9648767" y="3492945"/>
            <a:ext cx="2274877" cy="48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Image</a:t>
            </a:r>
            <a:endParaRPr lang="en-US"/>
          </a:p>
        </p:txBody>
      </p:sp>
      <p:cxnSp>
        <p:nvCxnSpPr>
          <p:cNvPr id="15" name="Elbow Connector 14"/>
          <p:cNvCxnSpPr>
            <a:stCxn id="13" idx="3"/>
            <a:endCxn id="3" idx="2"/>
          </p:cNvCxnSpPr>
          <p:nvPr/>
        </p:nvCxnSpPr>
        <p:spPr>
          <a:xfrm flipV="1">
            <a:off x="10426700" y="3974993"/>
            <a:ext cx="359506" cy="101271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24950" y="4558430"/>
            <a:ext cx="1301750" cy="2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7" idx="3"/>
            <a:endCxn id="3" idx="2"/>
          </p:cNvCxnSpPr>
          <p:nvPr/>
        </p:nvCxnSpPr>
        <p:spPr>
          <a:xfrm flipV="1">
            <a:off x="10426700" y="3974993"/>
            <a:ext cx="359506" cy="72653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Firebase - Storage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9407" y="1476671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AUTHENTICATION</a:t>
            </a:r>
          </a:p>
          <a:p>
            <a:pPr algn="ctr"/>
            <a:r>
              <a:rPr lang="en-US" sz="1400"/>
              <a:t>(Login,signup,forget password)</a:t>
            </a:r>
          </a:p>
        </p:txBody>
      </p:sp>
      <p:sp>
        <p:nvSpPr>
          <p:cNvPr id="9" name="Rectangle 8"/>
          <p:cNvSpPr/>
          <p:nvPr/>
        </p:nvSpPr>
        <p:spPr>
          <a:xfrm>
            <a:off x="3129406" y="2327649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9406" y="320934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9405" y="404896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896" y="142860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395528" y="182028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40964" y="145746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E-mail, 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395527" y="266999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032" y="2095621"/>
            <a:ext cx="186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395527" y="355295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8991" y="321626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395526" y="438773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9032" y="409077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9404" y="5033150"/>
            <a:ext cx="8786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Firebase_authen: Login, Signup (Register by e-mail), send e-mail forgot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Firebase_storage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132490" y="3161508"/>
            <a:ext cx="2263035" cy="7843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1" y="1068663"/>
            <a:ext cx="2057400" cy="526732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38769" y="3241423"/>
            <a:ext cx="1236233" cy="35952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Firebase -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9" y="969963"/>
            <a:ext cx="9351691" cy="5759362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62259" y="3232987"/>
            <a:ext cx="1045891" cy="24046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543819" y="2727073"/>
            <a:ext cx="7387581" cy="2175127"/>
          </a:xfrm>
          <a:prstGeom prst="roundRect">
            <a:avLst>
              <a:gd name="adj" fmla="val 9952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Cloud Firestore &amp; Storage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493"/>
          <a:stretch/>
        </p:blipFill>
        <p:spPr>
          <a:xfrm>
            <a:off x="1428750" y="793750"/>
            <a:ext cx="9798050" cy="52006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85100" y="3486150"/>
            <a:ext cx="3340100" cy="406400"/>
          </a:xfrm>
          <a:prstGeom prst="roundRect">
            <a:avLst>
              <a:gd name="adj" fmla="val 9952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28750" y="2419350"/>
            <a:ext cx="1466850" cy="241300"/>
          </a:xfrm>
          <a:prstGeom prst="roundRect">
            <a:avLst>
              <a:gd name="adj" fmla="val 9952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28750" y="2844799"/>
            <a:ext cx="1466850" cy="241300"/>
          </a:xfrm>
          <a:prstGeom prst="roundRect">
            <a:avLst>
              <a:gd name="adj" fmla="val 9952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3892550"/>
            <a:ext cx="1141883" cy="2410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1" name="Elbow Connector 10"/>
          <p:cNvCxnSpPr>
            <a:stCxn id="6" idx="3"/>
            <a:endCxn id="13" idx="1"/>
          </p:cNvCxnSpPr>
          <p:nvPr/>
        </p:nvCxnSpPr>
        <p:spPr>
          <a:xfrm>
            <a:off x="2895600" y="2965449"/>
            <a:ext cx="1105458" cy="173355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001058" y="4635500"/>
            <a:ext cx="107392" cy="127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5" idx="3"/>
            <a:endCxn id="4" idx="1"/>
          </p:cNvCxnSpPr>
          <p:nvPr/>
        </p:nvCxnSpPr>
        <p:spPr>
          <a:xfrm>
            <a:off x="2895600" y="2540000"/>
            <a:ext cx="4889500" cy="114935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97650" y="882648"/>
            <a:ext cx="5594350" cy="16129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Cloud FireStore(Database) </a:t>
            </a:r>
            <a:r>
              <a:rPr lang="en-US" sz="2000" smtClean="0">
                <a:sym typeface="Wingdings" panose="05000000000000000000" pitchFamily="2" charset="2"/>
              </a:rPr>
              <a:t> ImageUrl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Storage </a:t>
            </a:r>
            <a:r>
              <a:rPr lang="en-US" sz="2000" smtClean="0">
                <a:sym typeface="Wingdings" panose="05000000000000000000" pitchFamily="2" charset="2"/>
              </a:rPr>
              <a:t></a:t>
            </a:r>
            <a:r>
              <a:rPr lang="en-US" sz="2000" smtClean="0"/>
              <a:t> Image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105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 &amp; Firebase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8357"/>
            <a:ext cx="2614248" cy="5518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ounded Rectangle 15"/>
          <p:cNvSpPr/>
          <p:nvPr/>
        </p:nvSpPr>
        <p:spPr>
          <a:xfrm>
            <a:off x="6189297" y="2155440"/>
            <a:ext cx="2365375" cy="25274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7329" y="3453281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Cloud FireStore</a:t>
            </a:r>
          </a:p>
          <a:p>
            <a:pPr algn="ctr"/>
            <a:r>
              <a:rPr lang="en-US" smtClean="0"/>
              <a:t>(Database)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7329" y="247274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</a:p>
          <a:p>
            <a:pPr algn="ctr"/>
            <a:r>
              <a:rPr lang="en-US" smtClean="0"/>
              <a:t>(Image)</a:t>
            </a: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60413" y="2424908"/>
            <a:ext cx="2263035" cy="7843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3"/>
            <a:endCxn id="26" idx="1"/>
          </p:cNvCxnSpPr>
          <p:nvPr/>
        </p:nvCxnSpPr>
        <p:spPr>
          <a:xfrm flipV="1">
            <a:off x="3123448" y="2800350"/>
            <a:ext cx="3519875" cy="1672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43323" y="2705100"/>
            <a:ext cx="158750" cy="190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90648" y="2447023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URL</a:t>
            </a:r>
            <a:endParaRPr lang="en-US"/>
          </a:p>
        </p:txBody>
      </p:sp>
      <p:cxnSp>
        <p:nvCxnSpPr>
          <p:cNvPr id="30" name="Straight Arrow Connector 29"/>
          <p:cNvCxnSpPr>
            <a:stCxn id="20" idx="3"/>
            <a:endCxn id="12" idx="1"/>
          </p:cNvCxnSpPr>
          <p:nvPr/>
        </p:nvCxnSpPr>
        <p:spPr>
          <a:xfrm flipV="1">
            <a:off x="3123450" y="3777841"/>
            <a:ext cx="2972550" cy="1905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00123" y="3414698"/>
            <a:ext cx="177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TM_MENUS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205173" y="3278930"/>
            <a:ext cx="2349500" cy="2340819"/>
          </a:xfrm>
          <a:prstGeom prst="roundRect">
            <a:avLst>
              <a:gd name="adj" fmla="val 6359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88673" y="4298950"/>
            <a:ext cx="2355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TM_MENUS</a:t>
            </a:r>
          </a:p>
          <a:p>
            <a:r>
              <a:rPr lang="en-US"/>
              <a:t>m</a:t>
            </a:r>
            <a:r>
              <a:rPr lang="en-US" smtClean="0"/>
              <a:t>enuID</a:t>
            </a:r>
          </a:p>
          <a:p>
            <a:r>
              <a:rPr lang="en-US" smtClean="0"/>
              <a:t>menuNameEng</a:t>
            </a:r>
          </a:p>
          <a:p>
            <a:r>
              <a:rPr lang="en-US" smtClean="0"/>
              <a:t>….</a:t>
            </a:r>
          </a:p>
          <a:p>
            <a:r>
              <a:rPr lang="en-US" smtClean="0"/>
              <a:t>ImageUrl</a:t>
            </a:r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247" y="1027882"/>
            <a:ext cx="2614248" cy="5518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Rounded Rectangle 39"/>
          <p:cNvSpPr/>
          <p:nvPr/>
        </p:nvSpPr>
        <p:spPr>
          <a:xfrm>
            <a:off x="9245600" y="1771651"/>
            <a:ext cx="2381250" cy="384809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Image from Mobile</a:t>
            </a:r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8732708" y="1996063"/>
            <a:ext cx="381247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18344"/>
            <a:ext cx="2614248" cy="5518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409950" y="918344"/>
            <a:ext cx="4184650" cy="5847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2800" b="1" smtClean="0">
                <a:latin typeface="Yu Gothic (Headings)"/>
              </a:rPr>
              <a:t>Coding Step: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Declare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_image</a:t>
            </a:r>
            <a:endParaRPr lang="en-US" sz="1400" smtClean="0">
              <a:latin typeface="Yu Gothic (Headings)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_imageUrl</a:t>
            </a:r>
            <a:endParaRPr lang="en-US" sz="1400" smtClean="0">
              <a:latin typeface="Yu Gothic (Headings)"/>
            </a:endParaRP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Image Picker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Click -&gt; Choose File using Image </a:t>
            </a:r>
            <a:r>
              <a:rPr lang="en-US" sz="1400" smtClean="0">
                <a:latin typeface="Yu Gothic (Headings)"/>
              </a:rPr>
              <a:t>Picker Get </a:t>
            </a:r>
            <a:r>
              <a:rPr lang="en-US" sz="1400" smtClean="0">
                <a:latin typeface="Yu Gothic (Headings)"/>
              </a:rPr>
              <a:t>Image from Mobile “Gallary”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Save file “image” to variable 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Upload File to Cloud (Storage)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smtClean="0">
                <a:latin typeface="Yu Gothic (Headings)"/>
              </a:rPr>
              <a:t>Get Image URL after saving to cloud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Save Food Menu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latin typeface="Yu Gothic (Headings)"/>
              </a:rPr>
              <a:t>Save Image to Cloud “Storage</a:t>
            </a:r>
            <a:r>
              <a:rPr lang="en-US" sz="1400" smtClean="0">
                <a:latin typeface="Yu Gothic (Headings)"/>
              </a:rPr>
              <a:t>” (Wait imageURL)</a:t>
            </a:r>
            <a:endParaRPr lang="en-US" sz="1400" smtClean="0">
              <a:latin typeface="Yu Gothic (Headings)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latin typeface="Yu Gothic (Headings)"/>
              </a:rPr>
              <a:t>Save Menu Details to Database, “FireStore”</a:t>
            </a:r>
          </a:p>
          <a:p>
            <a:pPr>
              <a:lnSpc>
                <a:spcPct val="150000"/>
              </a:lnSpc>
            </a:pPr>
            <a:endParaRPr lang="en-US" sz="1400">
              <a:latin typeface="Yu Gothic (Headings)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8850" y="5519172"/>
            <a:ext cx="4019550" cy="12464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smtClean="0">
                <a:latin typeface="Yu Gothic (Headings)"/>
              </a:rPr>
              <a:t>Pubspec.yaml (Used Library)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Yu Gothic (Headings)"/>
              </a:rPr>
              <a:t>Firebase_storage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Yu Gothic (Headings)"/>
              </a:rPr>
              <a:t>Image_picker</a:t>
            </a:r>
            <a:endParaRPr lang="en-US" sz="1600">
              <a:latin typeface="Yu Gothic (Headings)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35950" y="1276350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 File from Gallary</a:t>
            </a:r>
          </a:p>
          <a:p>
            <a:pPr algn="ctr"/>
            <a:r>
              <a:rPr lang="en-US" smtClean="0"/>
              <a:t>(Using Image Picker)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35950" y="2353865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 file </a:t>
            </a:r>
          </a:p>
          <a:p>
            <a:pPr algn="ctr"/>
            <a:r>
              <a:rPr lang="en-US" smtClean="0"/>
              <a:t>to </a:t>
            </a:r>
            <a:r>
              <a:rPr lang="en-US" smtClean="0"/>
              <a:t>“_image</a:t>
            </a:r>
            <a:r>
              <a:rPr lang="en-US" smtClean="0"/>
              <a:t>” variable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35950" y="3431380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 Save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35950" y="4508895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</a:t>
            </a:r>
            <a:r>
              <a:rPr lang="en-US" smtClean="0"/>
              <a:t>_image </a:t>
            </a:r>
            <a:r>
              <a:rPr lang="en-US" smtClean="0"/>
              <a:t>to Storage Cloud -&gt; ImageUrl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35950" y="5586412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Menu Data including ImageUrl </a:t>
            </a:r>
          </a:p>
          <a:p>
            <a:pPr algn="ctr"/>
            <a:r>
              <a:rPr lang="en-US" smtClean="0"/>
              <a:t>to Database</a:t>
            </a:r>
            <a:endParaRPr lang="en-US"/>
          </a:p>
        </p:txBody>
      </p:sp>
      <p:cxnSp>
        <p:nvCxnSpPr>
          <p:cNvPr id="9" name="Straight Arrow Connector 8"/>
          <p:cNvCxnSpPr>
            <a:stCxn id="7" idx="2"/>
            <a:endCxn id="23" idx="0"/>
          </p:cNvCxnSpPr>
          <p:nvPr/>
        </p:nvCxnSpPr>
        <p:spPr>
          <a:xfrm>
            <a:off x="9823450" y="2127250"/>
            <a:ext cx="0" cy="22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7" idx="0"/>
          </p:cNvCxnSpPr>
          <p:nvPr/>
        </p:nvCxnSpPr>
        <p:spPr>
          <a:xfrm>
            <a:off x="9823450" y="3204765"/>
            <a:ext cx="0" cy="22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  <a:endCxn id="28" idx="0"/>
          </p:cNvCxnSpPr>
          <p:nvPr/>
        </p:nvCxnSpPr>
        <p:spPr>
          <a:xfrm>
            <a:off x="9823450" y="4282280"/>
            <a:ext cx="0" cy="22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31" idx="0"/>
          </p:cNvCxnSpPr>
          <p:nvPr/>
        </p:nvCxnSpPr>
        <p:spPr>
          <a:xfrm>
            <a:off x="9823450" y="5359795"/>
            <a:ext cx="0" cy="22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2800" y="5359795"/>
            <a:ext cx="1888067" cy="29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823450" y="5223933"/>
            <a:ext cx="14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ImageURL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– Show Image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18344"/>
            <a:ext cx="2614248" cy="5518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5988050" y="979872"/>
            <a:ext cx="31750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ImageUrl</a:t>
            </a:r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5988050" y="2198304"/>
            <a:ext cx="3175000" cy="11112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Is Picked Image</a:t>
            </a:r>
            <a:endParaRPr lang="en-US" smtClean="0"/>
          </a:p>
        </p:txBody>
      </p:sp>
      <p:sp>
        <p:nvSpPr>
          <p:cNvPr id="17" name="Rectangle 16"/>
          <p:cNvSpPr/>
          <p:nvPr/>
        </p:nvSpPr>
        <p:spPr>
          <a:xfrm>
            <a:off x="4025900" y="3875472"/>
            <a:ext cx="281305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Show </a:t>
            </a:r>
            <a:r>
              <a:rPr lang="en-US" sz="1400" smtClean="0"/>
              <a:t>button</a:t>
            </a:r>
          </a:p>
          <a:p>
            <a:pPr algn="ctr"/>
            <a:r>
              <a:rPr lang="en-US" sz="1400" smtClean="0"/>
              <a:t>Show Picked image (Asset)</a:t>
            </a:r>
            <a:r>
              <a:rPr lang="en-US" sz="1400" smtClean="0"/>
              <a:t>“Click </a:t>
            </a:r>
            <a:r>
              <a:rPr lang="en-US" sz="1400" smtClean="0"/>
              <a:t>to upload Photo”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7768002" y="3875472"/>
            <a:ext cx="3303223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Show button</a:t>
            </a:r>
          </a:p>
          <a:p>
            <a:pPr algn="ctr"/>
            <a:r>
              <a:rPr lang="en-US" sz="1600" smtClean="0"/>
              <a:t>Show Image from </a:t>
            </a:r>
            <a:r>
              <a:rPr lang="en-US" sz="1600" smtClean="0"/>
              <a:t>URL (Network)</a:t>
            </a:r>
            <a:endParaRPr lang="en-US" sz="1600" smtClean="0"/>
          </a:p>
          <a:p>
            <a:pPr algn="ctr"/>
            <a:r>
              <a:rPr lang="en-US" sz="1600" smtClean="0"/>
              <a:t>(NetworkImage)</a:t>
            </a:r>
            <a:endParaRPr lang="en-US" sz="1600"/>
          </a:p>
        </p:txBody>
      </p: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7575550" y="1830772"/>
            <a:ext cx="0" cy="3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1"/>
            <a:endCxn id="17" idx="0"/>
          </p:cNvCxnSpPr>
          <p:nvPr/>
        </p:nvCxnSpPr>
        <p:spPr>
          <a:xfrm rot="10800000" flipV="1">
            <a:off x="5432426" y="2753928"/>
            <a:ext cx="555625" cy="1121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18" idx="0"/>
          </p:cNvCxnSpPr>
          <p:nvPr/>
        </p:nvCxnSpPr>
        <p:spPr>
          <a:xfrm>
            <a:off x="9163050" y="2753929"/>
            <a:ext cx="256564" cy="1121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25899" y="5354253"/>
            <a:ext cx="7045325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 Menu Details</a:t>
            </a:r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232400" y="4824028"/>
            <a:ext cx="584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9413875" y="4856547"/>
            <a:ext cx="584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56200" y="245865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3700" y="2384596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8273</TotalTime>
  <Words>385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EP53-1 Firebase &amp; Storage: Upload Food Image (Coding) Case Study “Restaurant E-menu” ระบบสั่งอาหารผ่านมือถือ</vt:lpstr>
      <vt:lpstr>CONTENT เนื้อหาวันนี้</vt:lpstr>
      <vt:lpstr>Use Case</vt:lpstr>
      <vt:lpstr>Google Firebase - Storage</vt:lpstr>
      <vt:lpstr>Google Firebase - Storage</vt:lpstr>
      <vt:lpstr>Google Cloud Firestore &amp; Storage</vt:lpstr>
      <vt:lpstr>Design UI &amp; Firebase Concept</vt:lpstr>
      <vt:lpstr>Coding Concept</vt:lpstr>
      <vt:lpstr>Coding Concept – Show Image</vt:lpstr>
      <vt:lpstr>Coding - Pubspec </vt:lpstr>
      <vt:lpstr>Coding </vt:lpstr>
      <vt:lpstr>Final Screen</vt:lpstr>
      <vt:lpstr>Config Google Cloud “Storage”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247</cp:revision>
  <dcterms:created xsi:type="dcterms:W3CDTF">2020-07-26T15:09:54Z</dcterms:created>
  <dcterms:modified xsi:type="dcterms:W3CDTF">2020-09-01T17:06:07Z</dcterms:modified>
</cp:coreProperties>
</file>