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56" r:id="rId2"/>
    <p:sldId id="261" r:id="rId3"/>
    <p:sldId id="284" r:id="rId4"/>
    <p:sldId id="267" r:id="rId5"/>
    <p:sldId id="281" r:id="rId6"/>
    <p:sldId id="282" r:id="rId7"/>
    <p:sldId id="283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EP54</a:t>
            </a:r>
            <a:br>
              <a:rPr lang="en-US" smtClean="0"/>
            </a:br>
            <a:r>
              <a:rPr lang="en-US" sz="3600" smtClean="0"/>
              <a:t>Firebase &amp; FireStore: </a:t>
            </a:r>
            <a:br>
              <a:rPr lang="en-US" sz="3600" smtClean="0"/>
            </a:br>
            <a:r>
              <a:rPr lang="en-US" sz="3600" smtClean="0"/>
              <a:t>Coding: Search Food menu by Category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2</a:t>
            </a:r>
            <a:r>
              <a:rPr lang="en-US" smtClean="0"/>
              <a:t> Sep 2020</a:t>
            </a:r>
          </a:p>
          <a:p>
            <a:r>
              <a:rPr lang="en-US" smtClean="0"/>
              <a:t>Day#43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4719" y="1107440"/>
            <a:ext cx="1040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make UI, please see EP25-2 (https://</a:t>
            </a:r>
            <a:r>
              <a:rPr lang="en-US" smtClean="0"/>
              <a:t>www.youtube.com/watch?v=57J5xwB8AAI&amp;t=1454s)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1" y="1544506"/>
            <a:ext cx="2290800" cy="4847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749" y="1936511"/>
            <a:ext cx="6505917" cy="43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Key Knowldge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SetState in Stateful Widget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Change FoodCategory &amp; </a:t>
            </a:r>
            <a:r>
              <a:rPr lang="en-US" sz="2200" smtClean="0">
                <a:solidFill>
                  <a:srgbClr val="FF0000"/>
                </a:solidFill>
              </a:rPr>
              <a:t>Reload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Filter data in Database “FoodCategory”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>
                <a:solidFill>
                  <a:srgbClr val="FF0000"/>
                </a:solidFill>
              </a:rPr>
              <a:t>Where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Edit Data in Database directly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Website: Firebase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Understand Auto trigger to update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3680" y="3432194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4950" y="4844615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/>
          <p:cNvSpPr/>
          <p:nvPr/>
        </p:nvSpPr>
        <p:spPr>
          <a:xfrm>
            <a:off x="9648767" y="3492945"/>
            <a:ext cx="2274877" cy="48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</a:t>
            </a:r>
            <a:endParaRPr lang="en-US"/>
          </a:p>
        </p:txBody>
      </p:sp>
      <p:cxnSp>
        <p:nvCxnSpPr>
          <p:cNvPr id="15" name="Elbow Connector 14"/>
          <p:cNvCxnSpPr>
            <a:stCxn id="13" idx="3"/>
            <a:endCxn id="3" idx="2"/>
          </p:cNvCxnSpPr>
          <p:nvPr/>
        </p:nvCxnSpPr>
        <p:spPr>
          <a:xfrm flipV="1">
            <a:off x="10426700" y="3974993"/>
            <a:ext cx="359506" cy="10127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24950" y="4558430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3"/>
            <a:endCxn id="3" idx="2"/>
          </p:cNvCxnSpPr>
          <p:nvPr/>
        </p:nvCxnSpPr>
        <p:spPr>
          <a:xfrm flipV="1">
            <a:off x="10426700" y="3974993"/>
            <a:ext cx="359506" cy="72653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 – Cloud Firestore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AUTHENTICATION</a:t>
            </a:r>
          </a:p>
          <a:p>
            <a:pPr algn="ctr"/>
            <a:r>
              <a:rPr lang="en-US" sz="1400"/>
              <a:t>(Login,signup,forget password)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032" y="209562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088825" y="2298069"/>
            <a:ext cx="2263035" cy="7843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1" y="1068663"/>
            <a:ext cx="2057400" cy="526732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8525" y="2722871"/>
            <a:ext cx="1386279" cy="3595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4" y="1103244"/>
            <a:ext cx="2485964" cy="522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854765" y="2107096"/>
            <a:ext cx="506896" cy="59137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40280" y="1976120"/>
            <a:ext cx="73152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Food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47907" y="1939456"/>
            <a:ext cx="338093" cy="2195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4765" y="2698474"/>
            <a:ext cx="2152595" cy="212752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91660" y="3571350"/>
            <a:ext cx="1490779" cy="32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Fiter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-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4" y="1103244"/>
            <a:ext cx="2485964" cy="522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854765" y="2107096"/>
            <a:ext cx="506896" cy="59137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78120" y="2221295"/>
            <a:ext cx="2915920" cy="85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foodCategory variable using SetState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8120" y="3339346"/>
            <a:ext cx="2915920" cy="85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Title from “foodCategory” variable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8120" y="4457397"/>
            <a:ext cx="2915920" cy="85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Filter DB from “foodCategory” </a:t>
            </a:r>
          </a:p>
          <a:p>
            <a:pPr algn="ctr"/>
            <a:r>
              <a:rPr lang="en-US" smtClean="0"/>
              <a:t>&amp; Show in ListView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120" y="1103244"/>
            <a:ext cx="2915920" cy="85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Category</a:t>
            </a:r>
            <a:endParaRPr lang="en-US"/>
          </a:p>
        </p:txBody>
      </p:sp>
      <p:cxnSp>
        <p:nvCxnSpPr>
          <p:cNvPr id="12" name="Straight Arrow Connector 11"/>
          <p:cNvCxnSpPr>
            <a:stCxn id="10" idx="2"/>
            <a:endCxn id="3" idx="0"/>
          </p:cNvCxnSpPr>
          <p:nvPr/>
        </p:nvCxnSpPr>
        <p:spPr>
          <a:xfrm>
            <a:off x="6736080" y="1955580"/>
            <a:ext cx="0" cy="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6736080" y="3073631"/>
            <a:ext cx="0" cy="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6736080" y="4191682"/>
            <a:ext cx="0" cy="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3" y="2551433"/>
            <a:ext cx="5921058" cy="2056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088763"/>
            <a:ext cx="828675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598" y="790372"/>
            <a:ext cx="6776402" cy="176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7599" r="39584" b="49185"/>
          <a:stretch/>
        </p:blipFill>
        <p:spPr>
          <a:xfrm>
            <a:off x="362903" y="870166"/>
            <a:ext cx="3924618" cy="14489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1520" y="2319078"/>
            <a:ext cx="2890520" cy="2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Declare variable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5000" y="4618287"/>
            <a:ext cx="2890520" cy="2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title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4520" y="2207845"/>
            <a:ext cx="2890520" cy="87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SetState </a:t>
            </a:r>
          </a:p>
          <a:p>
            <a:pPr marL="342900" indent="-342900">
              <a:buAutoNum type="arabicParenR"/>
            </a:pPr>
            <a:r>
              <a:rPr lang="en-US" smtClean="0"/>
              <a:t>Set foodCategory</a:t>
            </a:r>
          </a:p>
          <a:p>
            <a:pPr marL="342900" indent="-342900">
              <a:buAutoNum type="arabicParenR"/>
            </a:pPr>
            <a:r>
              <a:rPr lang="en-US" smtClean="0"/>
              <a:t>Reload UI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91880" y="3858884"/>
            <a:ext cx="2890520" cy="87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Filter DB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2345" y="1112521"/>
            <a:ext cx="2263035" cy="5892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34826" y="3679184"/>
            <a:ext cx="1452696" cy="2578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525000" y="1171880"/>
            <a:ext cx="2209800" cy="9846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879080" y="5017619"/>
            <a:ext cx="1742440" cy="4332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1" y="1021080"/>
            <a:ext cx="2287013" cy="48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8324</TotalTime>
  <Words>216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EP54 Firebase &amp; FireStore:  Coding: Search Food menu by Category Case Study “Restaurant E-menu” ระบบสั่งอาหารผ่านมือถือ</vt:lpstr>
      <vt:lpstr>CONTENT เนื้อหาวันนี้</vt:lpstr>
      <vt:lpstr>Key Knowldge</vt:lpstr>
      <vt:lpstr>Use Case</vt:lpstr>
      <vt:lpstr>Google Firebase – Cloud Firestore</vt:lpstr>
      <vt:lpstr>UI Design</vt:lpstr>
      <vt:lpstr>Coding Concept - Logic</vt:lpstr>
      <vt:lpstr>Code</vt:lpstr>
      <vt:lpstr>Final UI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253</cp:revision>
  <dcterms:created xsi:type="dcterms:W3CDTF">2020-07-26T15:09:54Z</dcterms:created>
  <dcterms:modified xsi:type="dcterms:W3CDTF">2020-09-02T17:08:17Z</dcterms:modified>
</cp:coreProperties>
</file>