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1"/>
  </p:notesMasterIdLst>
  <p:sldIdLst>
    <p:sldId id="256" r:id="rId2"/>
    <p:sldId id="261" r:id="rId3"/>
    <p:sldId id="288" r:id="rId4"/>
    <p:sldId id="267" r:id="rId5"/>
    <p:sldId id="289" r:id="rId6"/>
    <p:sldId id="282" r:id="rId7"/>
    <p:sldId id="283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150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727237" y="836399"/>
            <a:ext cx="8848345" cy="4840718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09/04/2020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09/04/2020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7" r:id="rId3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1676400"/>
            <a:ext cx="8679915" cy="2147833"/>
          </a:xfrm>
        </p:spPr>
        <p:txBody>
          <a:bodyPr>
            <a:normAutofit/>
          </a:bodyPr>
          <a:lstStyle/>
          <a:p>
            <a:r>
              <a:rPr lang="en-US" smtClean="0"/>
              <a:t>EP55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Firebase &amp; </a:t>
            </a:r>
            <a:r>
              <a:rPr lang="en-US" sz="3600" smtClean="0"/>
              <a:t>FireStore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Coding: </a:t>
            </a:r>
            <a:r>
              <a:rPr lang="en-US" sz="3600" smtClean="0"/>
              <a:t>Make Order</a:t>
            </a:r>
            <a:br>
              <a:rPr lang="en-US" sz="3600" smtClean="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3</a:t>
            </a:r>
            <a:r>
              <a:rPr lang="en-US" smtClean="0"/>
              <a:t> </a:t>
            </a:r>
            <a:r>
              <a:rPr lang="en-US" smtClean="0"/>
              <a:t>Sep 2020</a:t>
            </a:r>
          </a:p>
          <a:p>
            <a:r>
              <a:rPr lang="en-US" smtClean="0"/>
              <a:t>Day#44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Use Case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 Concept &amp; 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Key Knowledge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Insert data to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Call Async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smtClean="0"/>
              <a:t>then, catchError, whenComplete</a:t>
            </a:r>
            <a:endParaRPr lang="en-US" sz="22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Pass Parameter to Class (FoodMenuWidget) to Function (SaveToDb)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7839" y="1709530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3518" y="2078862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17839" y="2478529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44752" y="3846459"/>
            <a:ext cx="1368760" cy="46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54345" y="4236909"/>
            <a:ext cx="242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Search </a:t>
            </a:r>
            <a:r>
              <a:rPr lang="en-US" smtClean="0"/>
              <a:t>Menu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New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Edit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Delete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24950" y="4844615"/>
            <a:ext cx="1301750" cy="28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/>
          <p:cNvSpPr/>
          <p:nvPr/>
        </p:nvSpPr>
        <p:spPr>
          <a:xfrm>
            <a:off x="8439742" y="4339140"/>
            <a:ext cx="414603" cy="86328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Terminator 2"/>
          <p:cNvSpPr/>
          <p:nvPr/>
        </p:nvSpPr>
        <p:spPr>
          <a:xfrm>
            <a:off x="9648767" y="3492945"/>
            <a:ext cx="2274877" cy="4820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Upload Image</a:t>
            </a:r>
            <a:endParaRPr lang="en-US"/>
          </a:p>
        </p:txBody>
      </p:sp>
      <p:cxnSp>
        <p:nvCxnSpPr>
          <p:cNvPr id="15" name="Elbow Connector 14"/>
          <p:cNvCxnSpPr>
            <a:stCxn id="13" idx="3"/>
            <a:endCxn id="3" idx="2"/>
          </p:cNvCxnSpPr>
          <p:nvPr/>
        </p:nvCxnSpPr>
        <p:spPr>
          <a:xfrm flipV="1">
            <a:off x="10426700" y="3974993"/>
            <a:ext cx="359506" cy="101271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124950" y="4558430"/>
            <a:ext cx="1301750" cy="28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7" idx="3"/>
            <a:endCxn id="3" idx="2"/>
          </p:cNvCxnSpPr>
          <p:nvPr/>
        </p:nvCxnSpPr>
        <p:spPr>
          <a:xfrm flipV="1">
            <a:off x="10426700" y="3974993"/>
            <a:ext cx="359506" cy="72653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Previous EP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02" y="975946"/>
            <a:ext cx="2476163" cy="52317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0969" y="6392008"/>
            <a:ext cx="2391508" cy="32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EP25-2: UI Coding</a:t>
            </a:r>
            <a:endParaRPr lang="en-US"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202" y="975946"/>
            <a:ext cx="2473189" cy="52255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76636" y="6400800"/>
            <a:ext cx="2391508" cy="32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EP54-1: Search by Category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6435969" y="1046285"/>
            <a:ext cx="404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Copy code from EP54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8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02946"/>
            <a:ext cx="2473189" cy="52255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68040" y="1196340"/>
            <a:ext cx="4183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Add Order Button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Create fnSaveOrderToDbFunction</a:t>
            </a:r>
          </a:p>
        </p:txBody>
      </p:sp>
    </p:spTree>
    <p:extLst>
      <p:ext uri="{BB962C8B-B14F-4D97-AF65-F5344CB8AC3E}">
        <p14:creationId xmlns:p14="http://schemas.microsoft.com/office/powerpoint/2010/main" val="9785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 - Logic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47900" y="1661160"/>
            <a:ext cx="3307080" cy="122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STATE CLASS</a:t>
            </a:r>
          </a:p>
          <a:p>
            <a:pPr algn="ctr"/>
            <a:r>
              <a:rPr lang="en-US" smtClean="0"/>
              <a:t>(UI)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47900" y="3390900"/>
            <a:ext cx="3307080" cy="122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CLASS WIDGET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47900" y="5120640"/>
            <a:ext cx="3307080" cy="122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SAVE DATA TO DB</a:t>
            </a:r>
            <a:endParaRPr lang="en-US"/>
          </a:p>
        </p:txBody>
      </p:sp>
      <p:cxnSp>
        <p:nvCxnSpPr>
          <p:cNvPr id="17" name="Straight Arrow Connector 16"/>
          <p:cNvCxnSpPr>
            <a:stCxn id="6" idx="2"/>
            <a:endCxn id="14" idx="0"/>
          </p:cNvCxnSpPr>
          <p:nvPr/>
        </p:nvCxnSpPr>
        <p:spPr>
          <a:xfrm>
            <a:off x="3901440" y="2887980"/>
            <a:ext cx="0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0"/>
          </p:cNvCxnSpPr>
          <p:nvPr/>
        </p:nvCxnSpPr>
        <p:spPr>
          <a:xfrm>
            <a:off x="3901440" y="4495800"/>
            <a:ext cx="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08320" y="363497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menuId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07180" y="2637145"/>
            <a:ext cx="2659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orderNo</a:t>
            </a:r>
          </a:p>
          <a:p>
            <a:r>
              <a:rPr lang="en-US" smtClean="0"/>
              <a:t>customerName</a:t>
            </a:r>
          </a:p>
          <a:p>
            <a:r>
              <a:rPr lang="en-US" smtClean="0"/>
              <a:t>tableNo</a:t>
            </a:r>
          </a:p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08320" y="5701129"/>
            <a:ext cx="272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Now</a:t>
            </a:r>
          </a:p>
          <a:p>
            <a:r>
              <a:rPr lang="en-US" smtClean="0"/>
              <a:t>Status = ORDERING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43400" y="4623554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menuId +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554980" y="4327178"/>
            <a:ext cx="2659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orderNo</a:t>
            </a:r>
          </a:p>
          <a:p>
            <a:r>
              <a:rPr lang="en-US" smtClean="0"/>
              <a:t>customerName</a:t>
            </a:r>
          </a:p>
          <a:p>
            <a:r>
              <a:rPr lang="en-US" smtClean="0"/>
              <a:t>tableNo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928687"/>
            <a:ext cx="4443413" cy="2242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3652837"/>
            <a:ext cx="6296025" cy="2486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525" y="981074"/>
            <a:ext cx="5095875" cy="1571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675" y="3360509"/>
            <a:ext cx="3190876" cy="278501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57300" y="3190875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Declare Variable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66750" y="6176216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Get MenuId</a:t>
            </a:r>
          </a:p>
          <a:p>
            <a:pPr marL="342900" indent="-342900">
              <a:buAutoNum type="arabicPeriod"/>
            </a:pPr>
            <a:r>
              <a:rPr lang="en-US" smtClean="0"/>
              <a:t>Pass parameter (customerName,tableNo,orderNo)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486525" y="2544544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Create Perameter (property) in Widget class</a:t>
            </a:r>
          </a:p>
          <a:p>
            <a:pPr marL="342900" indent="-342900">
              <a:buAutoNum type="arabicPeriod"/>
            </a:pPr>
            <a:r>
              <a:rPr lang="en-US" smtClean="0"/>
              <a:t>Add constucture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77050" y="6267004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Implement Function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877551" y="3360509"/>
            <a:ext cx="704849" cy="59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763251" y="1571178"/>
            <a:ext cx="704849" cy="59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4514851" y="2301208"/>
            <a:ext cx="704849" cy="59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76977" y="4878822"/>
            <a:ext cx="704849" cy="59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34" y="1076325"/>
            <a:ext cx="2566828" cy="53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2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8379</TotalTime>
  <Words>192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Angsana New</vt:lpstr>
      <vt:lpstr>Arial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EP55 Firebase &amp; FireStore Coding: Make Order Case Study “Restaurant E-menu” ระบบสั่งอาหารผ่านมือถือ</vt:lpstr>
      <vt:lpstr>CONTENT เนื้อหาวันนี้</vt:lpstr>
      <vt:lpstr>Key Knowledge</vt:lpstr>
      <vt:lpstr>Use Case</vt:lpstr>
      <vt:lpstr>Previous EP</vt:lpstr>
      <vt:lpstr>UI Design</vt:lpstr>
      <vt:lpstr>Coding Concept - Logic</vt:lpstr>
      <vt:lpstr>Code</vt:lpstr>
      <vt:lpstr>Final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257</cp:revision>
  <dcterms:created xsi:type="dcterms:W3CDTF">2020-07-26T15:09:54Z</dcterms:created>
  <dcterms:modified xsi:type="dcterms:W3CDTF">2020-09-03T17:58:15Z</dcterms:modified>
</cp:coreProperties>
</file>