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9" r:id="rId1"/>
  </p:sldMasterIdLst>
  <p:notesMasterIdLst>
    <p:notesMasterId r:id="rId10"/>
  </p:notesMasterIdLst>
  <p:sldIdLst>
    <p:sldId id="256" r:id="rId2"/>
    <p:sldId id="261" r:id="rId3"/>
    <p:sldId id="288" r:id="rId4"/>
    <p:sldId id="267" r:id="rId5"/>
    <p:sldId id="289" r:id="rId6"/>
    <p:sldId id="283" r:id="rId7"/>
    <p:sldId id="285" r:id="rId8"/>
    <p:sldId id="28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722"/>
    <a:srgbClr val="4C4C4C"/>
    <a:srgbClr val="E76C19"/>
    <a:srgbClr val="0F6FC6"/>
    <a:srgbClr val="FFFFFF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07" autoAdjust="0"/>
    <p:restoredTop sz="94660"/>
  </p:normalViewPr>
  <p:slideViewPr>
    <p:cSldViewPr snapToGrid="0">
      <p:cViewPr>
        <p:scale>
          <a:sx n="125" d="100"/>
          <a:sy n="125" d="100"/>
        </p:scale>
        <p:origin x="24" y="-4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24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50F4E-4B11-42F9-B659-602D084E030D}" type="datetimeFigureOut">
              <a:rPr lang="en-US" smtClean="0"/>
              <a:t>09/06/2020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B1774-9D2B-499F-8512-90E0F1D9D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36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727237" y="836399"/>
            <a:ext cx="8848345" cy="4840718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  <a:latin typeface="Yu Gothic (Headings)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  <a:latin typeface="Yu Gothic (Headings)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280B9CDC-0F6A-453D-ABB6-29CD8D7DD691}" type="datetime1">
              <a:rPr lang="en-US" smtClean="0"/>
              <a:t>09/06/2020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3769" y="65117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459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  <a:latin typeface="Yu Gothic (Headings)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>
            <a:lvl1pPr>
              <a:defRPr>
                <a:latin typeface="Yu Gothic (Headings)"/>
              </a:defRPr>
            </a:lvl1pPr>
            <a:lvl2pPr>
              <a:defRPr>
                <a:latin typeface="Yu Gothic (Headings)"/>
              </a:defRPr>
            </a:lvl2pPr>
            <a:lvl3pPr>
              <a:defRPr>
                <a:latin typeface="Yu Gothic (Headings)"/>
              </a:defRPr>
            </a:lvl3pPr>
            <a:lvl4pPr>
              <a:defRPr>
                <a:latin typeface="Yu Gothic (Headings)"/>
              </a:defRPr>
            </a:lvl4pPr>
            <a:lvl5pPr>
              <a:defRPr>
                <a:latin typeface="Yu Gothic (Headings)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fld id="{CBF72E81-026D-47B4-B20F-8E4F7B9B159D}" type="datetime1">
              <a:rPr lang="en-US" smtClean="0"/>
              <a:pPr/>
              <a:t>09/06/2020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46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_D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"/>
            <a:ext cx="12192000" cy="773288"/>
          </a:xfrm>
          <a:prstGeom prst="rect">
            <a:avLst/>
          </a:prstGeom>
          <a:solidFill>
            <a:srgbClr val="0070C0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144463"/>
            <a:ext cx="10972800" cy="50323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4400" b="0">
                <a:solidFill>
                  <a:schemeClr val="bg1"/>
                </a:solidFill>
                <a:latin typeface="Yu Gothic (Headings)"/>
                <a:ea typeface="Segoe UI Historic" panose="020B05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202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7600" y="65176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20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7" r:id="rId3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1676400"/>
            <a:ext cx="8679915" cy="2147833"/>
          </a:xfrm>
        </p:spPr>
        <p:txBody>
          <a:bodyPr>
            <a:normAutofit/>
          </a:bodyPr>
          <a:lstStyle/>
          <a:p>
            <a:r>
              <a:rPr lang="en-US" smtClean="0"/>
              <a:t>EP56</a:t>
            </a:r>
            <a:r>
              <a:rPr lang="en-US" smtClean="0"/>
              <a:t/>
            </a:r>
            <a:br>
              <a:rPr lang="en-US" smtClean="0"/>
            </a:br>
            <a:r>
              <a:rPr lang="en-US" sz="3200" smtClean="0"/>
              <a:t>Coding</a:t>
            </a:r>
            <a:r>
              <a:rPr lang="en-US" sz="3200" smtClean="0"/>
              <a:t>: </a:t>
            </a:r>
            <a:r>
              <a:rPr lang="en-US" sz="3200" smtClean="0"/>
              <a:t>Count Order Item using SteamBuilder</a:t>
            </a:r>
            <a:r>
              <a:rPr lang="en-US" sz="3600" smtClean="0"/>
              <a:t/>
            </a:r>
            <a:br>
              <a:rPr lang="en-US" sz="3600" smtClean="0"/>
            </a:br>
            <a:r>
              <a:rPr lang="en-US" sz="2700" smtClean="0"/>
              <a:t>Case Study “Restaurant E-menu” </a:t>
            </a:r>
            <a:r>
              <a:rPr lang="th-TH" sz="2700" smtClean="0"/>
              <a:t>ระบบสั่งอาหารผ่านมือถือ</a:t>
            </a:r>
            <a:endParaRPr lang="en-US" sz="1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See-Flutter </a:t>
            </a:r>
            <a:r>
              <a:rPr lang="th-TH" smtClean="0"/>
              <a:t>เรียนรู้ไปด้วยกัน</a:t>
            </a:r>
            <a:r>
              <a:rPr lang="en-US" smtClean="0"/>
              <a:t> </a:t>
            </a:r>
            <a:r>
              <a:rPr lang="th-TH" smtClean="0"/>
              <a:t>เรียนฟรี พร้อม </a:t>
            </a:r>
            <a:r>
              <a:rPr lang="en-US" smtClean="0"/>
              <a:t>Source Code</a:t>
            </a:r>
            <a:endParaRPr lang="th-TH" smtClean="0"/>
          </a:p>
          <a:p>
            <a:r>
              <a:rPr lang="en-US"/>
              <a:t>4</a:t>
            </a:r>
            <a:r>
              <a:rPr lang="en-US" smtClean="0"/>
              <a:t> </a:t>
            </a:r>
            <a:r>
              <a:rPr lang="en-US" smtClean="0"/>
              <a:t>Sep 2020</a:t>
            </a:r>
          </a:p>
          <a:p>
            <a:r>
              <a:rPr lang="en-US" smtClean="0"/>
              <a:t>Day#45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78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smtClean="0"/>
              <a:t>CONTENT</a:t>
            </a:r>
            <a:br>
              <a:rPr lang="en-US" sz="4800" b="1" smtClean="0"/>
            </a:br>
            <a:r>
              <a:rPr lang="th-TH" sz="4800" b="1" smtClean="0"/>
              <a:t>เนื้อหาวันนี้</a:t>
            </a:r>
            <a:endParaRPr lang="en-US" sz="48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7073553" cy="5248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smtClean="0"/>
              <a:t>Use Case (Review)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smtClean="0"/>
              <a:t>Coding Concept &amp; UI Design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smtClean="0"/>
              <a:t>Coding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673824"/>
            <a:ext cx="12192000" cy="646331"/>
          </a:xfrm>
          <a:prstGeom prst="rect">
            <a:avLst/>
          </a:prstGeom>
          <a:solidFill>
            <a:srgbClr val="E76C1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>
                <a:solidFill>
                  <a:schemeClr val="bg1"/>
                </a:solidFill>
              </a:rPr>
              <a:t>Target Group: Mobile Developer (iOs,Andriod)</a:t>
            </a:r>
            <a:endParaRPr lang="en-US" sz="3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85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smtClean="0"/>
              <a:t>Key Knowledge</a:t>
            </a:r>
            <a:endParaRPr lang="en-US" sz="4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7073553" cy="5248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smtClean="0"/>
              <a:t>Save data to DB (Review)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smtClean="0"/>
              <a:t>TimeStamp for create document key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smtClean="0"/>
              <a:t>Get Data from Database (FireStore) with where condition</a:t>
            </a:r>
            <a:endParaRPr lang="en-US" sz="240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smtClean="0"/>
              <a:t>StreamBuilder to Get Real-time data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smtClean="0"/>
              <a:t>count order items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smtClean="0"/>
          </a:p>
          <a:p>
            <a:pPr>
              <a:buFont typeface="Wingdings" panose="05000000000000000000" pitchFamily="2" charset="2"/>
              <a:buChar char="Ø"/>
            </a:pPr>
            <a:endParaRPr 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673824"/>
            <a:ext cx="12192000" cy="646331"/>
          </a:xfrm>
          <a:prstGeom prst="rect">
            <a:avLst/>
          </a:prstGeom>
          <a:solidFill>
            <a:srgbClr val="E76C1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>
                <a:solidFill>
                  <a:schemeClr val="bg1"/>
                </a:solidFill>
              </a:rPr>
              <a:t>Target Group: Mobile Developer (iOs,Andriod)</a:t>
            </a:r>
            <a:endParaRPr lang="en-US" sz="3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91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492" y="1232034"/>
            <a:ext cx="8372793" cy="501018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 Case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77600" y="6518275"/>
            <a:ext cx="914400" cy="319088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17839" y="1709530"/>
            <a:ext cx="573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OK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423518" y="2078862"/>
            <a:ext cx="573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OK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417839" y="2478529"/>
            <a:ext cx="573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OK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44752" y="3846459"/>
            <a:ext cx="1368760" cy="4657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916245" y="3640222"/>
            <a:ext cx="1435359" cy="412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smtClean="0"/>
              <a:t>Count Order Item</a:t>
            </a:r>
            <a:endParaRPr lang="en-US" sz="1200"/>
          </a:p>
        </p:txBody>
      </p:sp>
      <p:cxnSp>
        <p:nvCxnSpPr>
          <p:cNvPr id="16" name="Straight Connector 15"/>
          <p:cNvCxnSpPr>
            <a:endCxn id="10" idx="2"/>
          </p:cNvCxnSpPr>
          <p:nvPr/>
        </p:nvCxnSpPr>
        <p:spPr>
          <a:xfrm flipV="1">
            <a:off x="8090452" y="3846459"/>
            <a:ext cx="825793" cy="206236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68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Design UI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714791" y="1535002"/>
            <a:ext cx="52044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smtClean="0"/>
              <a:t>Order 3 items</a:t>
            </a:r>
            <a:endParaRPr lang="en-US" sz="440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024" y="1040121"/>
            <a:ext cx="2575113" cy="54984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" name="Rounded Rectangle 11"/>
          <p:cNvSpPr/>
          <p:nvPr/>
        </p:nvSpPr>
        <p:spPr>
          <a:xfrm>
            <a:off x="2755760" y="1770580"/>
            <a:ext cx="407505" cy="262709"/>
          </a:xfrm>
          <a:prstGeom prst="roundRect">
            <a:avLst/>
          </a:prstGeom>
          <a:solidFill>
            <a:srgbClr val="FF5722"/>
          </a:solidFill>
          <a:ln w="127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8288" rtlCol="0" anchor="ctr"/>
          <a:lstStyle/>
          <a:p>
            <a:pPr algn="ctr"/>
            <a:r>
              <a:rPr lang="en-US" sz="1400" smtClean="0"/>
              <a:t>(3)</a:t>
            </a:r>
            <a:endParaRPr lang="en-US" sz="1400"/>
          </a:p>
        </p:txBody>
      </p:sp>
      <p:sp>
        <p:nvSpPr>
          <p:cNvPr id="14" name="Right Arrow 13"/>
          <p:cNvSpPr/>
          <p:nvPr/>
        </p:nvSpPr>
        <p:spPr>
          <a:xfrm flipH="1">
            <a:off x="3634088" y="1743582"/>
            <a:ext cx="961433" cy="43235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8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Coding Concept - Logic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77600" y="6537325"/>
            <a:ext cx="914400" cy="320675"/>
          </a:xfrm>
        </p:spPr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43066" y="1411282"/>
            <a:ext cx="3307080" cy="1226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Save with OrderNo </a:t>
            </a:r>
          </a:p>
          <a:p>
            <a:pPr algn="ctr"/>
            <a:r>
              <a:rPr lang="en-US" smtClean="0"/>
              <a:t>e.g. ORD005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443066" y="3141022"/>
            <a:ext cx="3307080" cy="1226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StreamBuilder</a:t>
            </a:r>
          </a:p>
          <a:p>
            <a:pPr algn="ctr"/>
            <a:r>
              <a:rPr lang="en-US" smtClean="0"/>
              <a:t>Get count from DB </a:t>
            </a:r>
          </a:p>
          <a:p>
            <a:pPr algn="ctr"/>
            <a:r>
              <a:rPr lang="en-US" smtClean="0"/>
              <a:t>Where orderNo = ‘ORD005’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443066" y="4870762"/>
            <a:ext cx="3307080" cy="1226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Show Count in Text</a:t>
            </a:r>
          </a:p>
          <a:p>
            <a:pPr algn="ctr"/>
            <a:r>
              <a:rPr lang="en-US" smtClean="0"/>
              <a:t>e.g. (4)</a:t>
            </a:r>
            <a:endParaRPr lang="en-US"/>
          </a:p>
        </p:txBody>
      </p:sp>
      <p:cxnSp>
        <p:nvCxnSpPr>
          <p:cNvPr id="17" name="Straight Arrow Connector 16"/>
          <p:cNvCxnSpPr>
            <a:stCxn id="6" idx="2"/>
            <a:endCxn id="14" idx="0"/>
          </p:cNvCxnSpPr>
          <p:nvPr/>
        </p:nvCxnSpPr>
        <p:spPr>
          <a:xfrm>
            <a:off x="5096606" y="2638102"/>
            <a:ext cx="0" cy="50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5" idx="0"/>
          </p:cNvCxnSpPr>
          <p:nvPr/>
        </p:nvCxnSpPr>
        <p:spPr>
          <a:xfrm>
            <a:off x="5096606" y="4245922"/>
            <a:ext cx="0" cy="62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950" y="985456"/>
            <a:ext cx="2575113" cy="54984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8" name="Rounded Rectangle 27"/>
          <p:cNvSpPr/>
          <p:nvPr/>
        </p:nvSpPr>
        <p:spPr>
          <a:xfrm>
            <a:off x="2114686" y="1715915"/>
            <a:ext cx="407505" cy="262709"/>
          </a:xfrm>
          <a:prstGeom prst="roundRect">
            <a:avLst/>
          </a:prstGeom>
          <a:solidFill>
            <a:srgbClr val="FF5722"/>
          </a:solidFill>
          <a:ln w="127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8288" rtlCol="0" anchor="ctr"/>
          <a:lstStyle/>
          <a:p>
            <a:pPr algn="ctr"/>
            <a:r>
              <a:rPr lang="en-US" sz="1400" smtClean="0"/>
              <a:t>(3)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09077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Code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49808"/>
            <a:ext cx="5295900" cy="31338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143960"/>
            <a:ext cx="5295900" cy="26758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84900" y="1670050"/>
            <a:ext cx="384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Save Order Item to Database</a:t>
            </a:r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184900" y="4381019"/>
            <a:ext cx="3841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Get Order 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Show in Text</a:t>
            </a: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828040" y="1214120"/>
            <a:ext cx="4749800" cy="1178560"/>
          </a:xfrm>
          <a:prstGeom prst="roundRect">
            <a:avLst>
              <a:gd name="adj" fmla="val 8477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828040" y="4303310"/>
            <a:ext cx="4749800" cy="1193249"/>
          </a:xfrm>
          <a:prstGeom prst="roundRect">
            <a:avLst>
              <a:gd name="adj" fmla="val 8477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UI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93" y="1030672"/>
            <a:ext cx="2568897" cy="53512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5919" y="1077913"/>
            <a:ext cx="2543701" cy="53040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0216" y="1077913"/>
            <a:ext cx="5707303" cy="498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42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las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8420</TotalTime>
  <Words>166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Angsana New</vt:lpstr>
      <vt:lpstr>Arial</vt:lpstr>
      <vt:lpstr>Calibri</vt:lpstr>
      <vt:lpstr>Calibri Light</vt:lpstr>
      <vt:lpstr>Cordia New</vt:lpstr>
      <vt:lpstr>Rockwell</vt:lpstr>
      <vt:lpstr>Segoe UI Historic</vt:lpstr>
      <vt:lpstr>Segoe UI Semibold</vt:lpstr>
      <vt:lpstr>Wingdings</vt:lpstr>
      <vt:lpstr>Yu Gothic (Headings)</vt:lpstr>
      <vt:lpstr>Atlas</vt:lpstr>
      <vt:lpstr>EP56 Coding: Count Order Item using SteamBuilder Case Study “Restaurant E-menu” ระบบสั่งอาหารผ่านมือถือ</vt:lpstr>
      <vt:lpstr>CONTENT เนื้อหาวันนี้</vt:lpstr>
      <vt:lpstr>Key Knowledge</vt:lpstr>
      <vt:lpstr>Use Case</vt:lpstr>
      <vt:lpstr>Design UI</vt:lpstr>
      <vt:lpstr>Coding Concept - Logic</vt:lpstr>
      <vt:lpstr>Code</vt:lpstr>
      <vt:lpstr>Final UI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EP16-1</dc:title>
  <dc:creator>TRAITET THEPBANDANSUK/AIAP</dc:creator>
  <cp:lastModifiedBy>TRAITET THEPBANDANSUK/AIAP</cp:lastModifiedBy>
  <cp:revision>261</cp:revision>
  <dcterms:created xsi:type="dcterms:W3CDTF">2020-07-26T15:09:54Z</dcterms:created>
  <dcterms:modified xsi:type="dcterms:W3CDTF">2020-09-06T15:19:42Z</dcterms:modified>
</cp:coreProperties>
</file>