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9" r:id="rId1"/>
  </p:sldMasterIdLst>
  <p:notesMasterIdLst>
    <p:notesMasterId r:id="rId8"/>
  </p:notesMasterIdLst>
  <p:sldIdLst>
    <p:sldId id="256" r:id="rId2"/>
    <p:sldId id="261" r:id="rId3"/>
    <p:sldId id="288" r:id="rId4"/>
    <p:sldId id="267" r:id="rId5"/>
    <p:sldId id="289" r:id="rId6"/>
    <p:sldId id="29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722"/>
    <a:srgbClr val="4C4C4C"/>
    <a:srgbClr val="E76C19"/>
    <a:srgbClr val="0F6FC6"/>
    <a:srgbClr val="FFFFFF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007" autoAdjust="0"/>
    <p:restoredTop sz="94660"/>
  </p:normalViewPr>
  <p:slideViewPr>
    <p:cSldViewPr snapToGrid="0">
      <p:cViewPr>
        <p:scale>
          <a:sx n="100" d="100"/>
          <a:sy n="100" d="100"/>
        </p:scale>
        <p:origin x="151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24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50F4E-4B11-42F9-B659-602D084E030D}" type="datetimeFigureOut">
              <a:rPr lang="en-US" smtClean="0"/>
              <a:t>09/06/2020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B1774-9D2B-499F-8512-90E0F1D9D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36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727237" y="836399"/>
            <a:ext cx="8848345" cy="4840718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  <a:latin typeface="Yu Gothic (Headings)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  <a:latin typeface="Yu Gothic (Headings)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280B9CDC-0F6A-453D-ABB6-29CD8D7DD691}" type="datetime1">
              <a:rPr lang="en-US" smtClean="0"/>
              <a:t>09/06/2020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3769" y="65117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459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  <a:latin typeface="Yu Gothic (Headings)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>
            <a:lvl1pPr>
              <a:defRPr>
                <a:latin typeface="Yu Gothic (Headings)"/>
              </a:defRPr>
            </a:lvl1pPr>
            <a:lvl2pPr>
              <a:defRPr>
                <a:latin typeface="Yu Gothic (Headings)"/>
              </a:defRPr>
            </a:lvl2pPr>
            <a:lvl3pPr>
              <a:defRPr>
                <a:latin typeface="Yu Gothic (Headings)"/>
              </a:defRPr>
            </a:lvl3pPr>
            <a:lvl4pPr>
              <a:defRPr>
                <a:latin typeface="Yu Gothic (Headings)"/>
              </a:defRPr>
            </a:lvl4pPr>
            <a:lvl5pPr>
              <a:defRPr>
                <a:latin typeface="Yu Gothic (Headings)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fld id="{CBF72E81-026D-47B4-B20F-8E4F7B9B159D}" type="datetime1">
              <a:rPr lang="en-US" smtClean="0"/>
              <a:pPr/>
              <a:t>09/06/2020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46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_D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"/>
            <a:ext cx="12192000" cy="773288"/>
          </a:xfrm>
          <a:prstGeom prst="rect">
            <a:avLst/>
          </a:prstGeom>
          <a:solidFill>
            <a:srgbClr val="0070C0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144463"/>
            <a:ext cx="10972800" cy="50323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4400" b="0">
                <a:solidFill>
                  <a:schemeClr val="bg1"/>
                </a:solidFill>
                <a:latin typeface="Yu Gothic (Headings)"/>
                <a:ea typeface="Segoe UI Historic" panose="020B05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202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7600" y="65176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20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7" r:id="rId3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1676400"/>
            <a:ext cx="8679915" cy="2147833"/>
          </a:xfrm>
        </p:spPr>
        <p:txBody>
          <a:bodyPr>
            <a:normAutofit/>
          </a:bodyPr>
          <a:lstStyle/>
          <a:p>
            <a:r>
              <a:rPr lang="en-US" smtClean="0"/>
              <a:t>EP57</a:t>
            </a:r>
            <a:r>
              <a:rPr lang="en-US" smtClean="0"/>
              <a:t/>
            </a:r>
            <a:br>
              <a:rPr lang="en-US" smtClean="0"/>
            </a:br>
            <a:r>
              <a:rPr lang="en-US" sz="3200" smtClean="0"/>
              <a:t>Coding UI: Order Item</a:t>
            </a:r>
            <a:r>
              <a:rPr lang="en-US" sz="3600" smtClean="0"/>
              <a:t/>
            </a:r>
            <a:br>
              <a:rPr lang="en-US" sz="3600" smtClean="0"/>
            </a:br>
            <a:r>
              <a:rPr lang="en-US" sz="2700" smtClean="0"/>
              <a:t>Case Study “Restaurant E-menu” </a:t>
            </a:r>
            <a:r>
              <a:rPr lang="th-TH" sz="2700" smtClean="0"/>
              <a:t>ระบบสั่งอาหารผ่านมือถือ</a:t>
            </a:r>
            <a:endParaRPr lang="en-US" sz="1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See-Flutter </a:t>
            </a:r>
            <a:r>
              <a:rPr lang="th-TH" smtClean="0"/>
              <a:t>เรียนรู้ไปด้วยกัน</a:t>
            </a:r>
            <a:r>
              <a:rPr lang="en-US" smtClean="0"/>
              <a:t> </a:t>
            </a:r>
            <a:r>
              <a:rPr lang="th-TH" smtClean="0"/>
              <a:t>เรียนฟรี พร้อม </a:t>
            </a:r>
            <a:r>
              <a:rPr lang="en-US" smtClean="0"/>
              <a:t>Source Code</a:t>
            </a:r>
            <a:endParaRPr lang="th-TH" smtClean="0"/>
          </a:p>
          <a:p>
            <a:r>
              <a:rPr lang="en-US"/>
              <a:t>5</a:t>
            </a:r>
            <a:r>
              <a:rPr lang="en-US" smtClean="0"/>
              <a:t> </a:t>
            </a:r>
            <a:r>
              <a:rPr lang="en-US" smtClean="0"/>
              <a:t>Sep 2020</a:t>
            </a:r>
          </a:p>
          <a:p>
            <a:r>
              <a:rPr lang="en-US" smtClean="0"/>
              <a:t>Day#46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78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smtClean="0"/>
              <a:t>CONTENT</a:t>
            </a:r>
            <a:br>
              <a:rPr lang="en-US" sz="4800" b="1" smtClean="0"/>
            </a:br>
            <a:r>
              <a:rPr lang="th-TH" sz="4800" b="1" smtClean="0"/>
              <a:t>เนื้อหาวันนี้</a:t>
            </a:r>
            <a:endParaRPr lang="en-US" sz="48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7073553" cy="5248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smtClean="0"/>
              <a:t>Use Case (Review)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smtClean="0"/>
              <a:t>UI Design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smtClean="0"/>
              <a:t>Coding</a:t>
            </a:r>
            <a:endParaRPr lang="en-US" sz="24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673824"/>
            <a:ext cx="12192000" cy="646331"/>
          </a:xfrm>
          <a:prstGeom prst="rect">
            <a:avLst/>
          </a:prstGeom>
          <a:solidFill>
            <a:srgbClr val="E76C1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>
                <a:solidFill>
                  <a:schemeClr val="bg1"/>
                </a:solidFill>
              </a:rPr>
              <a:t>Target Group: Mobile Developer (iOs,Andriod)</a:t>
            </a:r>
            <a:endParaRPr lang="en-US" sz="3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85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smtClean="0"/>
              <a:t>Key Knowledge</a:t>
            </a:r>
            <a:endParaRPr lang="en-US" sz="4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7073553" cy="5248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smtClean="0"/>
              <a:t>ListView Widget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smtClean="0"/>
              <a:t>Row &amp; Column Widget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smtClean="0"/>
              <a:t>Image Widget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smtClean="0"/>
              <a:t>Generate Widget Class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smtClean="0"/>
              <a:t>Pass Parameter to Widget Class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smtClean="0"/>
              <a:t>Final Property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smtClean="0"/>
              <a:t>Constucture</a:t>
            </a:r>
            <a:endParaRPr lang="en-US" sz="2000" smtClean="0"/>
          </a:p>
          <a:p>
            <a:pPr>
              <a:buFont typeface="Wingdings" panose="05000000000000000000" pitchFamily="2" charset="2"/>
              <a:buChar char="Ø"/>
            </a:pPr>
            <a:endParaRPr lang="en-US" sz="2400" smtClean="0"/>
          </a:p>
          <a:p>
            <a:pPr>
              <a:buFont typeface="Wingdings" panose="05000000000000000000" pitchFamily="2" charset="2"/>
              <a:buChar char="Ø"/>
            </a:pPr>
            <a:endParaRPr 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673824"/>
            <a:ext cx="12192000" cy="646331"/>
          </a:xfrm>
          <a:prstGeom prst="rect">
            <a:avLst/>
          </a:prstGeom>
          <a:solidFill>
            <a:srgbClr val="E76C1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>
                <a:solidFill>
                  <a:schemeClr val="bg1"/>
                </a:solidFill>
              </a:rPr>
              <a:t>Target Group: Mobile Developer (iOs,Andriod)</a:t>
            </a:r>
            <a:endParaRPr lang="en-US" sz="3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91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492" y="1232034"/>
            <a:ext cx="8372793" cy="501018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 Case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77600" y="6518275"/>
            <a:ext cx="914400" cy="319088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17839" y="1709530"/>
            <a:ext cx="573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OK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423518" y="2078862"/>
            <a:ext cx="573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OK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417839" y="2478529"/>
            <a:ext cx="573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OK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839200" y="4151573"/>
            <a:ext cx="1633085" cy="5626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916245" y="3640222"/>
            <a:ext cx="1435359" cy="412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smtClean="0"/>
              <a:t>Count Order Item</a:t>
            </a:r>
            <a:endParaRPr lang="en-US" sz="1200"/>
          </a:p>
        </p:txBody>
      </p:sp>
      <p:cxnSp>
        <p:nvCxnSpPr>
          <p:cNvPr id="16" name="Straight Connector 15"/>
          <p:cNvCxnSpPr>
            <a:endCxn id="10" idx="2"/>
          </p:cNvCxnSpPr>
          <p:nvPr/>
        </p:nvCxnSpPr>
        <p:spPr>
          <a:xfrm flipV="1">
            <a:off x="8090452" y="3846459"/>
            <a:ext cx="825793" cy="206236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8914809" y="4224555"/>
            <a:ext cx="1435359" cy="412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smtClean="0"/>
              <a:t>Order Item</a:t>
            </a:r>
            <a:endParaRPr lang="en-US" sz="1200"/>
          </a:p>
        </p:txBody>
      </p:sp>
      <p:cxnSp>
        <p:nvCxnSpPr>
          <p:cNvPr id="20" name="Straight Connector 19"/>
          <p:cNvCxnSpPr>
            <a:endCxn id="19" idx="2"/>
          </p:cNvCxnSpPr>
          <p:nvPr/>
        </p:nvCxnSpPr>
        <p:spPr>
          <a:xfrm>
            <a:off x="8090452" y="4052695"/>
            <a:ext cx="824357" cy="378097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68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Design UI</a:t>
            </a: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377950" y="1136650"/>
            <a:ext cx="2362200" cy="4845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377950" y="1797050"/>
            <a:ext cx="2362200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377950" y="1797050"/>
            <a:ext cx="539750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img</a:t>
            </a:r>
            <a:endParaRPr lang="en-US" sz="1400"/>
          </a:p>
        </p:txBody>
      </p:sp>
      <p:sp>
        <p:nvSpPr>
          <p:cNvPr id="21" name="TextBox 20"/>
          <p:cNvSpPr txBox="1"/>
          <p:nvPr/>
        </p:nvSpPr>
        <p:spPr>
          <a:xfrm>
            <a:off x="1917700" y="1844645"/>
            <a:ext cx="1873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solidFill>
                  <a:schemeClr val="bg1"/>
                </a:solidFill>
              </a:rPr>
              <a:t>X5 Fired Rice</a:t>
            </a:r>
          </a:p>
          <a:p>
            <a:r>
              <a:rPr lang="en-US" sz="1000" smtClean="0">
                <a:solidFill>
                  <a:schemeClr val="bg1"/>
                </a:solidFill>
              </a:rPr>
              <a:t>Pork Fired Rice Awesome</a:t>
            </a: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92250" y="1276350"/>
            <a:ext cx="198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Order Item</a:t>
            </a: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377950" y="2306082"/>
            <a:ext cx="2362200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377950" y="2306082"/>
            <a:ext cx="539750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img</a:t>
            </a:r>
            <a:endParaRPr lang="en-US" sz="1400"/>
          </a:p>
        </p:txBody>
      </p:sp>
      <p:sp>
        <p:nvSpPr>
          <p:cNvPr id="25" name="TextBox 24"/>
          <p:cNvSpPr txBox="1"/>
          <p:nvPr/>
        </p:nvSpPr>
        <p:spPr>
          <a:xfrm>
            <a:off x="1917700" y="2353677"/>
            <a:ext cx="1873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solidFill>
                  <a:schemeClr val="bg1"/>
                </a:solidFill>
              </a:rPr>
              <a:t>X5 Fired Rice</a:t>
            </a:r>
          </a:p>
          <a:p>
            <a:r>
              <a:rPr lang="en-US" sz="1000" smtClean="0">
                <a:solidFill>
                  <a:schemeClr val="bg1"/>
                </a:solidFill>
              </a:rPr>
              <a:t>Pork Fired Rice Awesome</a:t>
            </a: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377950" y="2822436"/>
            <a:ext cx="2362200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377950" y="2822436"/>
            <a:ext cx="539750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img</a:t>
            </a:r>
            <a:endParaRPr lang="en-US" sz="1400"/>
          </a:p>
        </p:txBody>
      </p:sp>
      <p:sp>
        <p:nvSpPr>
          <p:cNvPr id="28" name="TextBox 27"/>
          <p:cNvSpPr txBox="1"/>
          <p:nvPr/>
        </p:nvSpPr>
        <p:spPr>
          <a:xfrm>
            <a:off x="1917700" y="2870031"/>
            <a:ext cx="1873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solidFill>
                  <a:schemeClr val="bg1"/>
                </a:solidFill>
              </a:rPr>
              <a:t>X5 Fired Rice</a:t>
            </a:r>
          </a:p>
          <a:p>
            <a:r>
              <a:rPr lang="en-US" sz="1000" smtClean="0">
                <a:solidFill>
                  <a:schemeClr val="bg1"/>
                </a:solidFill>
              </a:rPr>
              <a:t>Pork Fired Rice Awesome</a:t>
            </a: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25900" y="1797050"/>
            <a:ext cx="314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ListView</a:t>
            </a:r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028700" y="3317736"/>
            <a:ext cx="104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Row#1</a:t>
            </a:r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095500" y="3338790"/>
            <a:ext cx="276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Row#2</a:t>
            </a:r>
          </a:p>
          <a:p>
            <a:r>
              <a:rPr lang="en-US"/>
              <a:t>	</a:t>
            </a:r>
            <a:r>
              <a:rPr lang="en-US" smtClean="0"/>
              <a:t>Col#2.1</a:t>
            </a:r>
          </a:p>
          <a:p>
            <a:r>
              <a:rPr lang="en-US"/>
              <a:t>	</a:t>
            </a:r>
            <a:r>
              <a:rPr lang="en-US" smtClean="0"/>
              <a:t>	Row#1,Row2</a:t>
            </a:r>
          </a:p>
          <a:p>
            <a:r>
              <a:rPr lang="en-US"/>
              <a:t>	</a:t>
            </a:r>
            <a:r>
              <a:rPr lang="en-US" smtClean="0"/>
              <a:t>Col#2.2</a:t>
            </a:r>
          </a:p>
        </p:txBody>
      </p:sp>
    </p:spTree>
    <p:extLst>
      <p:ext uri="{BB962C8B-B14F-4D97-AF65-F5344CB8AC3E}">
        <p14:creationId xmlns:p14="http://schemas.microsoft.com/office/powerpoint/2010/main" val="98358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UI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47749"/>
            <a:ext cx="2647950" cy="559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48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Atlas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8465</TotalTime>
  <Words>136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Angsana New</vt:lpstr>
      <vt:lpstr>Calibri</vt:lpstr>
      <vt:lpstr>Calibri Light</vt:lpstr>
      <vt:lpstr>Cordia New</vt:lpstr>
      <vt:lpstr>Rockwell</vt:lpstr>
      <vt:lpstr>Segoe UI Historic</vt:lpstr>
      <vt:lpstr>Segoe UI Semibold</vt:lpstr>
      <vt:lpstr>Wingdings</vt:lpstr>
      <vt:lpstr>Yu Gothic (Headings)</vt:lpstr>
      <vt:lpstr>Atlas</vt:lpstr>
      <vt:lpstr>EP57 Coding UI: Order Item Case Study “Restaurant E-menu” ระบบสั่งอาหารผ่านมือถือ</vt:lpstr>
      <vt:lpstr>CONTENT เนื้อหาวันนี้</vt:lpstr>
      <vt:lpstr>Key Knowledge</vt:lpstr>
      <vt:lpstr>Use Case</vt:lpstr>
      <vt:lpstr>Design UI</vt:lpstr>
      <vt:lpstr>Final UI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EP16-1</dc:title>
  <dc:creator>TRAITET THEPBANDANSUK/AIAP</dc:creator>
  <cp:lastModifiedBy>TRAITET THEPBANDANSUK/AIAP</cp:lastModifiedBy>
  <cp:revision>265</cp:revision>
  <dcterms:created xsi:type="dcterms:W3CDTF">2020-07-26T15:09:54Z</dcterms:created>
  <dcterms:modified xsi:type="dcterms:W3CDTF">2020-09-06T16:04:29Z</dcterms:modified>
</cp:coreProperties>
</file>