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61" r:id="rId3"/>
    <p:sldId id="288" r:id="rId4"/>
    <p:sldId id="267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22"/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EP58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Coding: Order Item</a:t>
            </a:r>
            <a:br>
              <a:rPr lang="en-US" sz="3200" smtClean="0"/>
            </a:br>
            <a:r>
              <a:rPr lang="en-US" sz="2000" smtClean="0"/>
              <a:t>Google Firebase – Function FireStore (Database)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6</a:t>
            </a:r>
            <a:r>
              <a:rPr lang="en-US" smtClean="0"/>
              <a:t> </a:t>
            </a:r>
            <a:r>
              <a:rPr lang="en-US" smtClean="0"/>
              <a:t>Sep 2020</a:t>
            </a:r>
          </a:p>
          <a:p>
            <a:r>
              <a:rPr lang="en-US" smtClean="0"/>
              <a:t>Day#47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UI Design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Design</a:t>
            </a: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Key Knowledge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Get Data from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StreamBuilder (snapshot)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ListView.Builder (index)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Pass Parameter from file to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Convert to Inkwell (Can click in each order item row)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39200" y="4151573"/>
            <a:ext cx="1633085" cy="56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16245" y="364022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Count Order Item</a:t>
            </a:r>
            <a:endParaRPr lang="en-US" sz="1200"/>
          </a:p>
        </p:txBody>
      </p:sp>
      <p:cxnSp>
        <p:nvCxnSpPr>
          <p:cNvPr id="16" name="Straight Connector 15"/>
          <p:cNvCxnSpPr>
            <a:endCxn id="10" idx="2"/>
          </p:cNvCxnSpPr>
          <p:nvPr/>
        </p:nvCxnSpPr>
        <p:spPr>
          <a:xfrm flipV="1">
            <a:off x="8090452" y="3846459"/>
            <a:ext cx="825793" cy="20623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914809" y="4224555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Order Item</a:t>
            </a:r>
            <a:endParaRPr lang="en-US" sz="1200"/>
          </a:p>
        </p:txBody>
      </p:sp>
      <p:cxnSp>
        <p:nvCxnSpPr>
          <p:cNvPr id="20" name="Straight Connector 19"/>
          <p:cNvCxnSpPr>
            <a:endCxn id="19" idx="2"/>
          </p:cNvCxnSpPr>
          <p:nvPr/>
        </p:nvCxnSpPr>
        <p:spPr>
          <a:xfrm>
            <a:off x="8090452" y="4052695"/>
            <a:ext cx="824357" cy="378097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(Review)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49"/>
            <a:ext cx="2647950" cy="5593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6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69146"/>
            <a:ext cx="2647950" cy="5593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3765550" y="946149"/>
            <a:ext cx="6045200" cy="971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Stream Builder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65550" y="2120899"/>
            <a:ext cx="6045200" cy="971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Get Data from Database</a:t>
            </a:r>
          </a:p>
          <a:p>
            <a:pPr algn="ctr"/>
            <a:r>
              <a:rPr lang="en-US" sz="1400" smtClean="0"/>
              <a:t>stream: </a:t>
            </a:r>
            <a:r>
              <a:rPr lang="en-US" sz="1400"/>
              <a:t>Firestore.instance.collection</a:t>
            </a:r>
            <a:r>
              <a:rPr lang="en-US" sz="1400"/>
              <a:t>("</a:t>
            </a:r>
            <a:r>
              <a:rPr lang="en-US" sz="1400" smtClean="0"/>
              <a:t>TT_ORDERS").</a:t>
            </a:r>
            <a:r>
              <a:rPr lang="en-US" sz="1400">
                <a:solidFill>
                  <a:srgbClr val="FF0000"/>
                </a:solidFill>
              </a:rPr>
              <a:t>snapshots</a:t>
            </a:r>
            <a:r>
              <a:rPr lang="en-US" sz="1400" smtClean="0"/>
              <a:t>()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3765550" y="3295649"/>
            <a:ext cx="6045200" cy="971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Get Snapshot Data using Builder</a:t>
            </a:r>
          </a:p>
          <a:p>
            <a:pPr algn="ctr"/>
            <a:r>
              <a:rPr lang="en-US" smtClean="0"/>
              <a:t>Builder: (context, snapshot)</a:t>
            </a:r>
            <a:endParaRPr lang="en-US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6788150" y="1917699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6788150" y="3092449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65550" y="4470399"/>
            <a:ext cx="6045200" cy="971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Return ListView.builder</a:t>
            </a:r>
            <a:r>
              <a:rPr lang="en-US"/>
              <a:t> </a:t>
            </a:r>
            <a:r>
              <a:rPr lang="en-US" smtClean="0"/>
              <a:t>&amp; define </a:t>
            </a:r>
            <a:r>
              <a:rPr lang="en-US" smtClean="0">
                <a:solidFill>
                  <a:srgbClr val="FF0000"/>
                </a:solidFill>
              </a:rPr>
              <a:t>itemCount</a:t>
            </a:r>
          </a:p>
          <a:p>
            <a:pPr algn="ctr"/>
            <a:r>
              <a:rPr lang="en-US" sz="1200"/>
              <a:t> itemCount:</a:t>
            </a:r>
            <a:r>
              <a:rPr lang="en-US" sz="1200"/>
              <a:t> </a:t>
            </a:r>
            <a:r>
              <a:rPr lang="en-US" sz="1200" smtClean="0"/>
              <a:t>snapshot.data.documents.length</a:t>
            </a:r>
            <a:endParaRPr lang="en-US" sz="1200"/>
          </a:p>
          <a:p>
            <a:pPr algn="ctr"/>
            <a:r>
              <a:rPr lang="en-US" sz="1200"/>
              <a:t>   </a:t>
            </a:r>
            <a:r>
              <a:rPr lang="en-US" sz="1200"/>
              <a:t> </a:t>
            </a:r>
            <a:endParaRPr lang="en-US" smtClean="0"/>
          </a:p>
        </p:txBody>
      </p:sp>
      <p:cxnSp>
        <p:nvCxnSpPr>
          <p:cNvPr id="20" name="Straight Arrow Connector 19"/>
          <p:cNvCxnSpPr>
            <a:stCxn id="7" idx="2"/>
            <a:endCxn id="19" idx="0"/>
          </p:cNvCxnSpPr>
          <p:nvPr/>
        </p:nvCxnSpPr>
        <p:spPr>
          <a:xfrm>
            <a:off x="6788150" y="4267199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65550" y="5645149"/>
            <a:ext cx="6045200" cy="971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Show Data using Item Builder</a:t>
            </a:r>
          </a:p>
          <a:p>
            <a:pPr algn="ctr"/>
            <a:r>
              <a:rPr lang="en-US"/>
              <a:t>          </a:t>
            </a:r>
            <a:r>
              <a:rPr lang="en-US" sz="1400"/>
              <a:t>  itemBuilder: (context, </a:t>
            </a:r>
            <a:r>
              <a:rPr lang="en-US" sz="1400">
                <a:solidFill>
                  <a:srgbClr val="FF0000"/>
                </a:solidFill>
              </a:rPr>
              <a:t>index</a:t>
            </a:r>
            <a:r>
              <a:rPr lang="en-US" sz="1400" smtClean="0"/>
              <a:t>) </a:t>
            </a:r>
          </a:p>
          <a:p>
            <a:pPr algn="ctr"/>
            <a:r>
              <a:rPr lang="en-US" sz="1400" smtClean="0"/>
              <a:t>{ return Widget using </a:t>
            </a:r>
            <a:r>
              <a:rPr lang="en-US" sz="1400" smtClean="0">
                <a:solidFill>
                  <a:srgbClr val="FF0000"/>
                </a:solidFill>
              </a:rPr>
              <a:t>index</a:t>
            </a:r>
            <a:r>
              <a:rPr lang="en-US" sz="1400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8206"/>
            <a:ext cx="4479323" cy="43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17" y="958851"/>
            <a:ext cx="2784186" cy="572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8" y="958851"/>
            <a:ext cx="2757553" cy="572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4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8667"/>
          <a:stretch/>
        </p:blipFill>
        <p:spPr>
          <a:xfrm>
            <a:off x="681540" y="1072758"/>
            <a:ext cx="3430420" cy="4997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1520" y="1238132"/>
            <a:ext cx="7188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smtClean="0"/>
              <a:t>StreamBuilder  -&gt; stream, builder(snapshot)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smtClean="0"/>
              <a:t>ListView.Builder -&gt; itemCount, itemBuilder (index)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smtClean="0"/>
              <a:t>Return Widget</a:t>
            </a:r>
            <a:endParaRPr lang="en-US" sz="2400"/>
          </a:p>
        </p:txBody>
      </p:sp>
      <p:sp>
        <p:nvSpPr>
          <p:cNvPr id="5" name="Rounded Rectangle 4"/>
          <p:cNvSpPr/>
          <p:nvPr/>
        </p:nvSpPr>
        <p:spPr>
          <a:xfrm>
            <a:off x="744015" y="1726569"/>
            <a:ext cx="2271801" cy="7383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4014" y="2833295"/>
            <a:ext cx="2271801" cy="10458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28260" y="4593832"/>
            <a:ext cx="3107636" cy="835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8919" y="2055980"/>
            <a:ext cx="431642" cy="4089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8919" y="3120444"/>
            <a:ext cx="431642" cy="4089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3970919" y="4863105"/>
            <a:ext cx="431642" cy="4089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8513</TotalTime>
  <Words>222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EP58 Coding: Order Item Google Firebase – Function FireStore (Database) Case Study “Restaurant E-menu” ระบบสั่งอาหารผ่านมือถือ</vt:lpstr>
      <vt:lpstr>CONTENT เนื้อหาวันนี้</vt:lpstr>
      <vt:lpstr>Key Knowledge</vt:lpstr>
      <vt:lpstr>Use Case</vt:lpstr>
      <vt:lpstr>UI Design (Review)</vt:lpstr>
      <vt:lpstr>Coding Concept</vt:lpstr>
      <vt:lpstr>Database</vt:lpstr>
      <vt:lpstr>Final UI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271</cp:revision>
  <dcterms:created xsi:type="dcterms:W3CDTF">2020-07-26T15:09:54Z</dcterms:created>
  <dcterms:modified xsi:type="dcterms:W3CDTF">2020-09-06T16:53:04Z</dcterms:modified>
</cp:coreProperties>
</file>