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9" r:id="rId1"/>
  </p:sldMasterIdLst>
  <p:notesMasterIdLst>
    <p:notesMasterId r:id="rId10"/>
  </p:notesMasterIdLst>
  <p:sldIdLst>
    <p:sldId id="256" r:id="rId2"/>
    <p:sldId id="261" r:id="rId3"/>
    <p:sldId id="288" r:id="rId4"/>
    <p:sldId id="267" r:id="rId5"/>
    <p:sldId id="295" r:id="rId6"/>
    <p:sldId id="290" r:id="rId7"/>
    <p:sldId id="296" r:id="rId8"/>
    <p:sldId id="29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22"/>
    <a:srgbClr val="4C4C4C"/>
    <a:srgbClr val="E76C19"/>
    <a:srgbClr val="0F6FC6"/>
    <a:srgbClr val="FF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7" autoAdjust="0"/>
    <p:restoredTop sz="94660"/>
  </p:normalViewPr>
  <p:slideViewPr>
    <p:cSldViewPr snapToGrid="0">
      <p:cViewPr>
        <p:scale>
          <a:sx n="100" d="100"/>
          <a:sy n="100" d="100"/>
        </p:scale>
        <p:origin x="7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50F4E-4B11-42F9-B659-602D084E030D}" type="datetimeFigureOut">
              <a:rPr lang="en-US" smtClean="0"/>
              <a:t>09/07/2020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B1774-9D2B-499F-8512-90E0F1D9D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727237" y="836399"/>
            <a:ext cx="8848345" cy="4840718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  <a:latin typeface="Yu Gothic (Headings)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280B9CDC-0F6A-453D-ABB6-29CD8D7DD691}" type="datetime1">
              <a:rPr lang="en-US" smtClean="0"/>
              <a:t>09/07/2020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3769" y="65117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  <a:latin typeface="Yu Gothic (Headings)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defRPr>
                <a:latin typeface="Yu Gothic (Headings)"/>
              </a:defRPr>
            </a:lvl1pPr>
            <a:lvl2pPr>
              <a:defRPr>
                <a:latin typeface="Yu Gothic (Headings)"/>
              </a:defRPr>
            </a:lvl2pPr>
            <a:lvl3pPr>
              <a:defRPr>
                <a:latin typeface="Yu Gothic (Headings)"/>
              </a:defRPr>
            </a:lvl3pPr>
            <a:lvl4pPr>
              <a:defRPr>
                <a:latin typeface="Yu Gothic (Headings)"/>
              </a:defRPr>
            </a:lvl4pPr>
            <a:lvl5pPr>
              <a:defRPr>
                <a:latin typeface="Yu Gothic (Headings)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CBF72E81-026D-47B4-B20F-8E4F7B9B159D}" type="datetime1">
              <a:rPr lang="en-US" smtClean="0"/>
              <a:pPr/>
              <a:t>09/07/2020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Yu Gothic (Headings)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_D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"/>
            <a:ext cx="12192000" cy="773288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144463"/>
            <a:ext cx="10972800" cy="50323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4400" b="0">
                <a:solidFill>
                  <a:schemeClr val="bg1"/>
                </a:solidFill>
                <a:latin typeface="Yu Gothic (Headings)"/>
                <a:ea typeface="Segoe UI Historic" panose="020B05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20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5176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7" r:id="rId3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1676400"/>
            <a:ext cx="8679915" cy="2147833"/>
          </a:xfrm>
        </p:spPr>
        <p:txBody>
          <a:bodyPr>
            <a:normAutofit/>
          </a:bodyPr>
          <a:lstStyle/>
          <a:p>
            <a:r>
              <a:rPr lang="en-US" smtClean="0"/>
              <a:t>EP59</a:t>
            </a:r>
            <a:r>
              <a:rPr lang="en-US" smtClean="0"/>
              <a:t/>
            </a:r>
            <a:br>
              <a:rPr lang="en-US" smtClean="0"/>
            </a:br>
            <a:r>
              <a:rPr lang="en-US" sz="3200" smtClean="0"/>
              <a:t>Coding: </a:t>
            </a:r>
            <a:r>
              <a:rPr lang="en-US" sz="3200" smtClean="0"/>
              <a:t>Delete Order Item</a:t>
            </a:r>
            <a:r>
              <a:rPr lang="en-US" sz="3200" smtClean="0"/>
              <a:t/>
            </a:r>
            <a:br>
              <a:rPr lang="en-US" sz="3200" smtClean="0"/>
            </a:br>
            <a:r>
              <a:rPr lang="en-US" sz="2000" smtClean="0"/>
              <a:t>Google Firebase – Function FireStore (Database)</a:t>
            </a:r>
            <a:r>
              <a:rPr lang="en-US" sz="3600" smtClean="0"/>
              <a:t/>
            </a:r>
            <a:br>
              <a:rPr lang="en-US" sz="3600" smtClean="0"/>
            </a:br>
            <a:r>
              <a:rPr lang="en-US" sz="2700" smtClean="0"/>
              <a:t>Case Study “Restaurant E-menu” </a:t>
            </a:r>
            <a:r>
              <a:rPr lang="th-TH" sz="2700" smtClean="0"/>
              <a:t>ระบบสั่งอาหารผ่านมือถือ</a:t>
            </a:r>
            <a:endParaRPr lang="en-US" sz="1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See-Flutter </a:t>
            </a:r>
            <a:r>
              <a:rPr lang="th-TH" smtClean="0"/>
              <a:t>เรียนรู้ไปด้วยกัน</a:t>
            </a:r>
            <a:r>
              <a:rPr lang="en-US" smtClean="0"/>
              <a:t> </a:t>
            </a:r>
            <a:r>
              <a:rPr lang="th-TH" smtClean="0"/>
              <a:t>เรียนฟรี พร้อม </a:t>
            </a:r>
            <a:r>
              <a:rPr lang="en-US" smtClean="0"/>
              <a:t>Source Code</a:t>
            </a:r>
            <a:endParaRPr lang="th-TH" smtClean="0"/>
          </a:p>
          <a:p>
            <a:r>
              <a:rPr lang="en-US"/>
              <a:t>7</a:t>
            </a:r>
            <a:r>
              <a:rPr lang="en-US" smtClean="0"/>
              <a:t> </a:t>
            </a:r>
            <a:r>
              <a:rPr lang="en-US" smtClean="0"/>
              <a:t>Sep 2020</a:t>
            </a:r>
          </a:p>
          <a:p>
            <a:r>
              <a:rPr lang="en-US" smtClean="0"/>
              <a:t>Day#48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smtClean="0"/>
              <a:t>CONTENT</a:t>
            </a:r>
            <a:br>
              <a:rPr lang="en-US" sz="4800" b="1" smtClean="0"/>
            </a:br>
            <a:r>
              <a:rPr lang="th-TH" sz="4800" b="1" smtClean="0"/>
              <a:t>เนื้อหาวันนี้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Use Case (Review)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UI </a:t>
            </a:r>
            <a:r>
              <a:rPr lang="en-US" sz="2400" smtClean="0"/>
              <a:t>Design</a:t>
            </a:r>
            <a:endParaRPr lang="en-US" sz="24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 </a:t>
            </a:r>
            <a:r>
              <a:rPr lang="en-US" sz="2400" smtClean="0"/>
              <a:t>Concept</a:t>
            </a:r>
            <a:endParaRPr lang="en-US" sz="24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Key Knowledge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7073553" cy="5248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Get Document Number from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Delete </a:t>
            </a:r>
            <a:r>
              <a:rPr lang="en-US" sz="2000" smtClean="0"/>
              <a:t>Data from </a:t>
            </a:r>
            <a:r>
              <a:rPr lang="en-US" sz="2000" smtClean="0"/>
              <a:t>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Row Widget &amp; Expanded</a:t>
            </a:r>
            <a:endParaRPr lang="en-US" sz="200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IconButton Widget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/>
              <a:t>Pass </a:t>
            </a:r>
            <a:r>
              <a:rPr lang="en-US" sz="2000"/>
              <a:t>Parameter </a:t>
            </a:r>
            <a:r>
              <a:rPr lang="en-US" sz="2000" smtClean="0"/>
              <a:t>VoidCallback (onPressed) to Widget</a:t>
            </a:r>
            <a:endParaRPr lang="en-US" sz="2000"/>
          </a:p>
          <a:p>
            <a:pPr>
              <a:buFont typeface="Wingdings" panose="05000000000000000000" pitchFamily="2" charset="2"/>
              <a:buChar char="Ø"/>
            </a:pP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673824"/>
            <a:ext cx="12192000" cy="646331"/>
          </a:xfrm>
          <a:prstGeom prst="rect">
            <a:avLst/>
          </a:prstGeom>
          <a:solidFill>
            <a:srgbClr val="E76C1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Target Group: Mobile Developer (iOs,Andriod)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1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92" y="1232034"/>
            <a:ext cx="8372793" cy="50101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277600" y="6518275"/>
            <a:ext cx="914400" cy="3190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7839" y="1709530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23518" y="2078862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17839" y="2478529"/>
            <a:ext cx="5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OK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47496" y="4786954"/>
            <a:ext cx="1633085" cy="562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916245" y="3640222"/>
            <a:ext cx="1435359" cy="41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Count Order Item</a:t>
            </a:r>
            <a:endParaRPr lang="en-US" sz="1200"/>
          </a:p>
        </p:txBody>
      </p:sp>
      <p:cxnSp>
        <p:nvCxnSpPr>
          <p:cNvPr id="16" name="Straight Connector 15"/>
          <p:cNvCxnSpPr>
            <a:endCxn id="10" idx="2"/>
          </p:cNvCxnSpPr>
          <p:nvPr/>
        </p:nvCxnSpPr>
        <p:spPr>
          <a:xfrm flipV="1">
            <a:off x="8090452" y="3846459"/>
            <a:ext cx="825793" cy="206236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914809" y="4224555"/>
            <a:ext cx="1435359" cy="41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Order Item</a:t>
            </a:r>
            <a:endParaRPr lang="en-US" sz="1200"/>
          </a:p>
        </p:txBody>
      </p:sp>
      <p:cxnSp>
        <p:nvCxnSpPr>
          <p:cNvPr id="20" name="Straight Connector 19"/>
          <p:cNvCxnSpPr>
            <a:endCxn id="19" idx="2"/>
          </p:cNvCxnSpPr>
          <p:nvPr/>
        </p:nvCxnSpPr>
        <p:spPr>
          <a:xfrm>
            <a:off x="8090452" y="4052695"/>
            <a:ext cx="824357" cy="378097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853518" y="4863972"/>
            <a:ext cx="1435359" cy="41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Delete Item</a:t>
            </a:r>
            <a:endParaRPr lang="en-US" sz="1200"/>
          </a:p>
        </p:txBody>
      </p:sp>
      <p:sp>
        <p:nvSpPr>
          <p:cNvPr id="17" name="Oval 16"/>
          <p:cNvSpPr/>
          <p:nvPr/>
        </p:nvSpPr>
        <p:spPr>
          <a:xfrm>
            <a:off x="10472285" y="4877647"/>
            <a:ext cx="1435359" cy="412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mtClean="0"/>
              <a:t>Edit Item</a:t>
            </a:r>
            <a:endParaRPr lang="en-US" sz="1200"/>
          </a:p>
        </p:txBody>
      </p:sp>
      <p:cxnSp>
        <p:nvCxnSpPr>
          <p:cNvPr id="18" name="Straight Connector 17"/>
          <p:cNvCxnSpPr>
            <a:stCxn id="19" idx="4"/>
            <a:endCxn id="15" idx="0"/>
          </p:cNvCxnSpPr>
          <p:nvPr/>
        </p:nvCxnSpPr>
        <p:spPr>
          <a:xfrm flipH="1">
            <a:off x="9571198" y="4637028"/>
            <a:ext cx="61291" cy="226944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6"/>
            <a:endCxn id="17" idx="0"/>
          </p:cNvCxnSpPr>
          <p:nvPr/>
        </p:nvCxnSpPr>
        <p:spPr>
          <a:xfrm>
            <a:off x="10350168" y="4430792"/>
            <a:ext cx="839797" cy="446855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UI </a:t>
            </a:r>
            <a:r>
              <a:rPr lang="en-US" smtClean="0"/>
              <a:t>Design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83"/>
          <a:stretch/>
        </p:blipFill>
        <p:spPr>
          <a:xfrm>
            <a:off x="4765813" y="944218"/>
            <a:ext cx="2623931" cy="55570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6957392" y="2112065"/>
            <a:ext cx="263387" cy="24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-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57392" y="2448338"/>
            <a:ext cx="263387" cy="24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-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57392" y="2784611"/>
            <a:ext cx="263387" cy="24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-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872909" y="2022614"/>
            <a:ext cx="442292" cy="3414091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ular Callout 3"/>
          <p:cNvSpPr/>
          <p:nvPr/>
        </p:nvSpPr>
        <p:spPr>
          <a:xfrm>
            <a:off x="7792279" y="2022614"/>
            <a:ext cx="1848678" cy="904460"/>
          </a:xfrm>
          <a:prstGeom prst="wedgeRectCallout">
            <a:avLst>
              <a:gd name="adj1" fmla="val -79704"/>
              <a:gd name="adj2" fmla="val 130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Row#3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38700" y="2022614"/>
            <a:ext cx="304800" cy="3414091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43500" y="2015710"/>
            <a:ext cx="1653209" cy="3414091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36165" y="5302527"/>
            <a:ext cx="593035" cy="2932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Row#1</a:t>
            </a:r>
            <a:endParaRPr lang="en-US" sz="1000"/>
          </a:p>
        </p:txBody>
      </p:sp>
      <p:sp>
        <p:nvSpPr>
          <p:cNvPr id="15" name="Rectangle 14"/>
          <p:cNvSpPr/>
          <p:nvPr/>
        </p:nvSpPr>
        <p:spPr>
          <a:xfrm>
            <a:off x="5473149" y="5302527"/>
            <a:ext cx="1033484" cy="2932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Row#2</a:t>
            </a:r>
          </a:p>
          <a:p>
            <a:pPr algn="ctr"/>
            <a:r>
              <a:rPr lang="en-US" sz="1000" smtClean="0"/>
              <a:t>+Expanded</a:t>
            </a:r>
            <a:endParaRPr lang="en-US" sz="1000"/>
          </a:p>
        </p:txBody>
      </p:sp>
      <p:sp>
        <p:nvSpPr>
          <p:cNvPr id="16" name="Rectangle 15"/>
          <p:cNvSpPr/>
          <p:nvPr/>
        </p:nvSpPr>
        <p:spPr>
          <a:xfrm>
            <a:off x="6942482" y="5302527"/>
            <a:ext cx="593035" cy="2932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Row#3</a:t>
            </a:r>
            <a:endParaRPr lang="en-US" sz="10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745" y="989938"/>
            <a:ext cx="2605818" cy="5557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Rectangle 17"/>
          <p:cNvSpPr/>
          <p:nvPr/>
        </p:nvSpPr>
        <p:spPr>
          <a:xfrm>
            <a:off x="3331210" y="1727975"/>
            <a:ext cx="442292" cy="347980"/>
          </a:xfrm>
          <a:prstGeom prst="rect">
            <a:avLst/>
          </a:prstGeom>
          <a:noFill/>
          <a:ln w="317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820933" y="1674635"/>
            <a:ext cx="792480" cy="4013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238750" y="5486400"/>
            <a:ext cx="1498600" cy="12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79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 Concept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83"/>
          <a:stretch/>
        </p:blipFill>
        <p:spPr>
          <a:xfrm>
            <a:off x="715617" y="983974"/>
            <a:ext cx="2623931" cy="55570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2907196" y="2151821"/>
            <a:ext cx="263387" cy="24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-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07196" y="2488094"/>
            <a:ext cx="263387" cy="24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-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07196" y="2824367"/>
            <a:ext cx="263387" cy="243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-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71900" y="1228491"/>
            <a:ext cx="7575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Add IconButton (Delete) in Row#3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lang="en-US"/>
              <a:t>Implement Delete Function with </a:t>
            </a:r>
            <a:r>
              <a:rPr lang="en-US"/>
              <a:t>Document </a:t>
            </a:r>
            <a:r>
              <a:rPr lang="en-US" smtClean="0"/>
              <a:t>ID (DB key)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mtClean="0"/>
              <a:t>Pass </a:t>
            </a:r>
            <a:r>
              <a:rPr lang="en-US"/>
              <a:t>Parameter </a:t>
            </a:r>
            <a:r>
              <a:rPr lang="en-US" smtClean="0"/>
              <a:t>onPressed </a:t>
            </a:r>
            <a:r>
              <a:rPr lang="en-US"/>
              <a:t>(VoidCallback</a:t>
            </a:r>
            <a:r>
              <a:rPr lang="en-US"/>
              <a:t>) </a:t>
            </a:r>
            <a:r>
              <a:rPr lang="en-US" smtClean="0"/>
              <a:t>from Widget Class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3750" y="3349211"/>
            <a:ext cx="2425700" cy="40999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0" idx="3"/>
            <a:endCxn id="13" idx="3"/>
          </p:cNvCxnSpPr>
          <p:nvPr/>
        </p:nvCxnSpPr>
        <p:spPr>
          <a:xfrm>
            <a:off x="3170583" y="2946122"/>
            <a:ext cx="48867" cy="608084"/>
          </a:xfrm>
          <a:prstGeom prst="bentConnector3">
            <a:avLst>
              <a:gd name="adj1" fmla="val 567800"/>
            </a:avLst>
          </a:prstGeom>
          <a:ln>
            <a:headEnd type="triangle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UI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692" y="1349375"/>
            <a:ext cx="2244922" cy="4646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2" y="1349375"/>
            <a:ext cx="2307458" cy="4646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8531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Coding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38" y="1282700"/>
            <a:ext cx="4514850" cy="9909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38" y="3473763"/>
            <a:ext cx="4514850" cy="3105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047" y="1168400"/>
            <a:ext cx="6512309" cy="4775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4038" y="3123998"/>
            <a:ext cx="45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  <a:r>
              <a:rPr lang="en-US" smtClean="0"/>
              <a:t>. Declare onPressed as VoidCallBack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4038" y="922635"/>
            <a:ext cx="45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1. Add Icon Button + onPressed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850" y="1527680"/>
            <a:ext cx="3771900" cy="510669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5217030"/>
            <a:ext cx="3778250" cy="98692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92800" y="2330248"/>
            <a:ext cx="6121400" cy="3333952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70538" y="799068"/>
            <a:ext cx="45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  <a:r>
              <a:rPr lang="en-US" smtClean="0"/>
              <a:t>. Delete by DocumentID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302750" y="2569046"/>
            <a:ext cx="2082800" cy="339254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525078" y="2946399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DocumentID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39" y="2371401"/>
            <a:ext cx="2633662" cy="83625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31850" y="2429381"/>
            <a:ext cx="1181100" cy="361566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46210" y="2530867"/>
            <a:ext cx="45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2. Expaned in Row#2</a:t>
            </a: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203" y="1638300"/>
            <a:ext cx="407988" cy="400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203" y="2459123"/>
            <a:ext cx="407988" cy="400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65203" y="5602373"/>
            <a:ext cx="407988" cy="400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15242" y="1830484"/>
            <a:ext cx="407988" cy="4000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45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8564</TotalTime>
  <Words>188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Angsana New</vt:lpstr>
      <vt:lpstr>Calibri</vt:lpstr>
      <vt:lpstr>Calibri Light</vt:lpstr>
      <vt:lpstr>Cordia New</vt:lpstr>
      <vt:lpstr>Rockwell</vt:lpstr>
      <vt:lpstr>Segoe UI Historic</vt:lpstr>
      <vt:lpstr>Segoe UI Semibold</vt:lpstr>
      <vt:lpstr>Wingdings</vt:lpstr>
      <vt:lpstr>Yu Gothic (Headings)</vt:lpstr>
      <vt:lpstr>Atlas</vt:lpstr>
      <vt:lpstr>EP59 Coding: Delete Order Item Google Firebase – Function FireStore (Database) Case Study “Restaurant E-menu” ระบบสั่งอาหารผ่านมือถือ</vt:lpstr>
      <vt:lpstr>CONTENT เนื้อหาวันนี้</vt:lpstr>
      <vt:lpstr>Key Knowledge</vt:lpstr>
      <vt:lpstr>Use Case</vt:lpstr>
      <vt:lpstr>UI Design</vt:lpstr>
      <vt:lpstr>Coding Concept</vt:lpstr>
      <vt:lpstr>Final UI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EP16-1</dc:title>
  <dc:creator>TRAITET THEPBANDANSUK/AIAP</dc:creator>
  <cp:lastModifiedBy>TRAITET THEPBANDANSUK/AIAP</cp:lastModifiedBy>
  <cp:revision>276</cp:revision>
  <dcterms:created xsi:type="dcterms:W3CDTF">2020-07-26T15:09:54Z</dcterms:created>
  <dcterms:modified xsi:type="dcterms:W3CDTF">2020-09-07T15:20:44Z</dcterms:modified>
</cp:coreProperties>
</file>