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3"/>
  </p:notesMasterIdLst>
  <p:sldIdLst>
    <p:sldId id="256" r:id="rId2"/>
    <p:sldId id="261" r:id="rId3"/>
    <p:sldId id="288" r:id="rId4"/>
    <p:sldId id="267" r:id="rId5"/>
    <p:sldId id="298" r:id="rId6"/>
    <p:sldId id="295" r:id="rId7"/>
    <p:sldId id="299" r:id="rId8"/>
    <p:sldId id="296" r:id="rId9"/>
    <p:sldId id="301" r:id="rId10"/>
    <p:sldId id="297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22"/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EP60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Coding: </a:t>
            </a:r>
            <a:r>
              <a:rPr lang="en-US" sz="3200" smtClean="0"/>
              <a:t>Edit </a:t>
            </a:r>
            <a:r>
              <a:rPr lang="en-US" sz="3200" smtClean="0"/>
              <a:t>Order </a:t>
            </a:r>
            <a:r>
              <a:rPr lang="en-US" sz="3200" smtClean="0"/>
              <a:t>Item – Get Data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2000" smtClean="0"/>
              <a:t>Google Firebase – Function FireStore (Database)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8</a:t>
            </a:r>
            <a:r>
              <a:rPr lang="en-US" smtClean="0"/>
              <a:t> </a:t>
            </a:r>
            <a:r>
              <a:rPr lang="en-US" smtClean="0"/>
              <a:t>Sep 2020</a:t>
            </a:r>
          </a:p>
          <a:p>
            <a:r>
              <a:rPr lang="en-US" smtClean="0"/>
              <a:t>Day#49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EP60-2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3" y="1166922"/>
            <a:ext cx="4229100" cy="24574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85" y="1260484"/>
            <a:ext cx="5810250" cy="1790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62" y="4072894"/>
            <a:ext cx="4726271" cy="266644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1862" y="797590"/>
            <a:ext cx="450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Declare Paramter (get from EP60-1) 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1861" y="3663967"/>
            <a:ext cx="450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2. initState to load initial data from DB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99685" y="891152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3. Declare TextEditController, _qty, _imageUrl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5723" y="3136049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4. Show _imageUrl</a:t>
            </a:r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85" y="3590247"/>
            <a:ext cx="5810250" cy="1982993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865539" y="1877660"/>
            <a:ext cx="3511017" cy="1746711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59673" y="4072894"/>
            <a:ext cx="4342819" cy="2523350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185723" y="1974175"/>
            <a:ext cx="5824212" cy="1077009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199685" y="3590248"/>
            <a:ext cx="5824212" cy="184729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– EP60-2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3" y="894659"/>
            <a:ext cx="9506460" cy="544553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151725" y="1489222"/>
            <a:ext cx="8480886" cy="1253978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51725" y="3455175"/>
            <a:ext cx="2554736" cy="1102865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51724" y="5004769"/>
            <a:ext cx="4886107" cy="903094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2169" y="1056896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5. Link TextEditController with Text Widget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782" y="3757052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6. Click Button decrease qty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5271650"/>
            <a:ext cx="382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r>
              <a:rPr lang="en-US" smtClean="0">
                <a:solidFill>
                  <a:schemeClr val="bg1"/>
                </a:solidFill>
              </a:rPr>
              <a:t>. Click Button increase qty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543" y="1810495"/>
            <a:ext cx="1824824" cy="3830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2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Key Knowledge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Get </a:t>
            </a:r>
            <a:r>
              <a:rPr lang="en-US" sz="2000" smtClean="0"/>
              <a:t>data from Database by DocumentID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/>
              <a:t>Pass Parameter </a:t>
            </a:r>
            <a:r>
              <a:rPr lang="en-US" sz="2000" smtClean="0"/>
              <a:t>from Class to Class 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/>
              <a:t>InitState</a:t>
            </a:r>
            <a:r>
              <a:rPr lang="en-US" sz="2000" smtClean="0"/>
              <a:t> to load “Order Item”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/>
              <a:t>SetState</a:t>
            </a:r>
            <a:r>
              <a:rPr lang="en-US" sz="2000" smtClean="0"/>
              <a:t> to set variable &amp; upadate UI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Link Text Widget with </a:t>
            </a:r>
            <a:r>
              <a:rPr lang="en-US" sz="2000" b="1" smtClean="0"/>
              <a:t>TextEditController</a:t>
            </a:r>
            <a:endParaRPr lang="en-US" sz="2000" b="1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/>
              <a:t>ButtonIcon </a:t>
            </a:r>
            <a:r>
              <a:rPr lang="en-US" sz="2000" smtClean="0"/>
              <a:t>Widget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Check null condition for show </a:t>
            </a:r>
            <a:r>
              <a:rPr lang="en-US" sz="2000" b="1" smtClean="0"/>
              <a:t>loading…</a:t>
            </a:r>
            <a:endParaRPr lang="en-U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96" y="129778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9417" y="1771085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479417" y="2140417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479417" y="2540084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727445" y="5657558"/>
            <a:ext cx="1375233" cy="52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77522" y="364022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Count Order Item</a:t>
            </a:r>
            <a:endParaRPr lang="en-US" sz="1200"/>
          </a:p>
        </p:txBody>
      </p:sp>
      <p:cxnSp>
        <p:nvCxnSpPr>
          <p:cNvPr id="16" name="Straight Connector 15"/>
          <p:cNvCxnSpPr>
            <a:endCxn id="10" idx="2"/>
          </p:cNvCxnSpPr>
          <p:nvPr/>
        </p:nvCxnSpPr>
        <p:spPr>
          <a:xfrm flipV="1">
            <a:off x="8090452" y="3846459"/>
            <a:ext cx="787070" cy="20623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877522" y="4282069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Delete Item</a:t>
            </a:r>
            <a:endParaRPr lang="en-US" sz="1200"/>
          </a:p>
        </p:txBody>
      </p:sp>
      <p:sp>
        <p:nvSpPr>
          <p:cNvPr id="17" name="Oval 16"/>
          <p:cNvSpPr/>
          <p:nvPr/>
        </p:nvSpPr>
        <p:spPr>
          <a:xfrm>
            <a:off x="8877522" y="483261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Edit Item</a:t>
            </a:r>
            <a:endParaRPr lang="en-US" sz="1200"/>
          </a:p>
        </p:txBody>
      </p:sp>
      <p:cxnSp>
        <p:nvCxnSpPr>
          <p:cNvPr id="18" name="Straight Connector 17"/>
          <p:cNvCxnSpPr>
            <a:endCxn id="15" idx="2"/>
          </p:cNvCxnSpPr>
          <p:nvPr/>
        </p:nvCxnSpPr>
        <p:spPr>
          <a:xfrm>
            <a:off x="8090452" y="4444381"/>
            <a:ext cx="787070" cy="4392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7" idx="2"/>
          </p:cNvCxnSpPr>
          <p:nvPr/>
        </p:nvCxnSpPr>
        <p:spPr>
          <a:xfrm>
            <a:off x="8090452" y="4507354"/>
            <a:ext cx="787070" cy="53149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33129" y="3648987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479416" y="4689609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6479417" y="2909416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8055084" y="3455556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5943793" y="3205777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6479417" y="3905572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6918984" y="4204890"/>
            <a:ext cx="141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Order Item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10333129" y="4294669"/>
            <a:ext cx="5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OK</a:t>
            </a:r>
            <a:endParaRPr lang="en-US" sz="1400"/>
          </a:p>
        </p:txBody>
      </p:sp>
      <p:sp>
        <p:nvSpPr>
          <p:cNvPr id="39" name="Oval 38"/>
          <p:cNvSpPr/>
          <p:nvPr/>
        </p:nvSpPr>
        <p:spPr>
          <a:xfrm>
            <a:off x="8877521" y="5698780"/>
            <a:ext cx="1117380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Get Order Item</a:t>
            </a:r>
            <a:endParaRPr lang="en-US" sz="1200"/>
          </a:p>
        </p:txBody>
      </p:sp>
      <p:cxnSp>
        <p:nvCxnSpPr>
          <p:cNvPr id="40" name="Straight Connector 39"/>
          <p:cNvCxnSpPr>
            <a:stCxn id="17" idx="4"/>
            <a:endCxn id="39" idx="0"/>
          </p:cNvCxnSpPr>
          <p:nvPr/>
        </p:nvCxnSpPr>
        <p:spPr>
          <a:xfrm flipH="1">
            <a:off x="9436211" y="5245085"/>
            <a:ext cx="158991" cy="45369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106393" y="5688931"/>
            <a:ext cx="1117380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Update Order Item</a:t>
            </a:r>
            <a:endParaRPr lang="en-US" sz="1200"/>
          </a:p>
        </p:txBody>
      </p:sp>
      <p:cxnSp>
        <p:nvCxnSpPr>
          <p:cNvPr id="45" name="Straight Connector 44"/>
          <p:cNvCxnSpPr>
            <a:stCxn id="17" idx="5"/>
            <a:endCxn id="44" idx="0"/>
          </p:cNvCxnSpPr>
          <p:nvPr/>
        </p:nvCxnSpPr>
        <p:spPr>
          <a:xfrm>
            <a:off x="10102678" y="5184680"/>
            <a:ext cx="562405" cy="50425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166478" y="1038876"/>
            <a:ext cx="3689576" cy="736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066823" y="3299188"/>
            <a:ext cx="3689576" cy="954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066824" y="2391833"/>
            <a:ext cx="3689576" cy="736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Correct Code in EP58, 59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48" y="1992842"/>
            <a:ext cx="4724400" cy="439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09600" y="846138"/>
            <a:ext cx="3623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ep581Page.dart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ep591Page.dart</a:t>
            </a:r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2" y="2074052"/>
            <a:ext cx="1888815" cy="3877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9438061" y="3466677"/>
            <a:ext cx="170386" cy="1548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Wingdings 2" panose="05020102010507070707" pitchFamily="18" charset="2"/>
              </a:rPr>
              <a:t>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34989" y="5530138"/>
            <a:ext cx="4546916" cy="853729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7" idx="3"/>
            <a:endCxn id="6" idx="3"/>
          </p:cNvCxnSpPr>
          <p:nvPr/>
        </p:nvCxnSpPr>
        <p:spPr>
          <a:xfrm flipH="1" flipV="1">
            <a:off x="9608447" y="3544124"/>
            <a:ext cx="2273458" cy="2412879"/>
          </a:xfrm>
          <a:prstGeom prst="bentConnector3">
            <a:avLst>
              <a:gd name="adj1" fmla="val -10055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23" y="4693196"/>
            <a:ext cx="3735729" cy="95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3066824" y="2480733"/>
            <a:ext cx="3735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Error: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‘document’ was called on null</a:t>
            </a:r>
          </a:p>
          <a:p>
            <a:endParaRPr lang="en-US" smtClean="0"/>
          </a:p>
          <a:p>
            <a:r>
              <a:rPr lang="en-US" smtClean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Return Listview before get snapshot data from database</a:t>
            </a:r>
          </a:p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08148" y="1172032"/>
            <a:ext cx="329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How to fix ?</a:t>
            </a:r>
          </a:p>
          <a:p>
            <a:r>
              <a:rPr lang="en-US" smtClean="0"/>
              <a:t>Move code before return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6211669"/>
            <a:ext cx="685165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【 Note: We </a:t>
            </a:r>
            <a:r>
              <a:rPr lang="en-US">
                <a:solidFill>
                  <a:schemeClr val="accent1"/>
                </a:solidFill>
              </a:rPr>
              <a:t>will fix in ep601Page.dart </a:t>
            </a:r>
            <a:r>
              <a:rPr lang="en-US">
                <a:solidFill>
                  <a:schemeClr val="accent1"/>
                </a:solidFill>
              </a:rPr>
              <a:t>only </a:t>
            </a:r>
            <a:r>
              <a:rPr lang="en-US" smtClean="0">
                <a:solidFill>
                  <a:schemeClr val="accent1"/>
                </a:solidFill>
              </a:rPr>
              <a:t>to </a:t>
            </a:r>
            <a:r>
              <a:rPr lang="en-US">
                <a:solidFill>
                  <a:schemeClr val="accent1"/>
                </a:solidFill>
              </a:rPr>
              <a:t>prevent </a:t>
            </a:r>
            <a:r>
              <a:rPr lang="en-US" smtClean="0">
                <a:solidFill>
                  <a:schemeClr val="accent1"/>
                </a:solidFill>
              </a:rPr>
              <a:t>confusing when download sourcecode </a:t>
            </a:r>
            <a:r>
              <a:rPr lang="en-US">
                <a:solidFill>
                  <a:schemeClr val="accent1"/>
                </a:solidFill>
              </a:rPr>
              <a:t>from GitHub </a:t>
            </a:r>
            <a:r>
              <a:rPr lang="en-US" smtClean="0">
                <a:solidFill>
                  <a:schemeClr val="accent1"/>
                </a:solidFill>
              </a:rPr>
              <a:t>&amp; Watch Video 】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5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41" y="1289245"/>
            <a:ext cx="2023348" cy="421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8" y="1289246"/>
            <a:ext cx="2053639" cy="421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2305050" y="2184400"/>
            <a:ext cx="1778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05050" y="2425700"/>
            <a:ext cx="1778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05050" y="2667000"/>
            <a:ext cx="1778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094385" y="1917700"/>
            <a:ext cx="781050" cy="5969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9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91" y="1289245"/>
            <a:ext cx="2023348" cy="421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8" y="1289246"/>
            <a:ext cx="2053639" cy="421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2305050" y="2184400"/>
            <a:ext cx="1778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05050" y="2425700"/>
            <a:ext cx="1778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05050" y="2667000"/>
            <a:ext cx="1778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094385" y="1917700"/>
            <a:ext cx="781050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1492250"/>
            <a:ext cx="5213350" cy="393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Pass Parameter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DocumentID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@Override initState() to load intial data from DB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Create variable to use for show UI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smtClean="0"/>
              <a:t>TextEditController (_menuNameEngController)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smtClean="0"/>
              <a:t>TextEditController (_menuDescEngController)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smtClean="0"/>
              <a:t>Int _qty = 1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400" smtClean="0"/>
              <a:t>String _imageUrl = ‘’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Get data from Database by documentID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Link TextEditController with Text Widget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_</a:t>
            </a:r>
            <a:r>
              <a:rPr lang="en-US" sz="1400" smtClean="0"/>
              <a:t>menuNameEngController.Text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_</a:t>
            </a:r>
            <a:r>
              <a:rPr lang="en-US" sz="1400" smtClean="0"/>
              <a:t>menuDescEngController.Text</a:t>
            </a:r>
          </a:p>
        </p:txBody>
      </p:sp>
    </p:spTree>
    <p:extLst>
      <p:ext uri="{BB962C8B-B14F-4D97-AF65-F5344CB8AC3E}">
        <p14:creationId xmlns:p14="http://schemas.microsoft.com/office/powerpoint/2010/main" val="4656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12122"/>
            <a:ext cx="2430092" cy="5114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79" y="1012122"/>
            <a:ext cx="2436681" cy="5114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53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– EP60-1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91" y="1424910"/>
            <a:ext cx="3781425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91" y="3408706"/>
            <a:ext cx="6535556" cy="1196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915" y="5126483"/>
            <a:ext cx="68580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17318"/>
          <a:stretch/>
        </p:blipFill>
        <p:spPr>
          <a:xfrm>
            <a:off x="7625890" y="1478508"/>
            <a:ext cx="4391025" cy="316593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22191" y="2043478"/>
            <a:ext cx="2687759" cy="190500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82541" y="3492589"/>
            <a:ext cx="6192959" cy="606981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51800" y="3299870"/>
            <a:ext cx="3274674" cy="18296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51800" y="4212233"/>
            <a:ext cx="3274674" cy="18296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20410" y="5790008"/>
            <a:ext cx="5834990" cy="65897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2191" y="979840"/>
            <a:ext cx="37814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1. Hardcode ‘ORD007’ 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2191" y="2741334"/>
            <a:ext cx="65355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4. Navigate to EP61-1 with parameter (documentId) when click Edit Button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96244" y="810803"/>
            <a:ext cx="559575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r>
              <a:rPr lang="en-US" smtClean="0"/>
              <a:t>. Declare VoidCallBack in Widget Class </a:t>
            </a:r>
          </a:p>
          <a:p>
            <a:r>
              <a:rPr lang="en-US" smtClean="0"/>
              <a:t>(Can use this ‘onPressEdit’  in function parameter)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58915" y="4688073"/>
            <a:ext cx="6858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  <a:r>
              <a:rPr lang="en-US" smtClean="0"/>
              <a:t>.onPressed: onPressedEdit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8717</TotalTime>
  <Words>374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Wingdings 2</vt:lpstr>
      <vt:lpstr>Yu Gothic (Headings)</vt:lpstr>
      <vt:lpstr>Atlas</vt:lpstr>
      <vt:lpstr>EP60 Coding: Edit Order Item – Get Data Google Firebase – Function FireStore (Database) Case Study “Restaurant E-menu” ระบบสั่งอาหารผ่านมือถือ</vt:lpstr>
      <vt:lpstr>CONTENT เนื้อหาวันนี้</vt:lpstr>
      <vt:lpstr>Key Knowledge</vt:lpstr>
      <vt:lpstr>Use Case</vt:lpstr>
      <vt:lpstr>Change Correct Code in EP58, 59</vt:lpstr>
      <vt:lpstr>UI Design</vt:lpstr>
      <vt:lpstr>Coding Concept</vt:lpstr>
      <vt:lpstr>Final UI</vt:lpstr>
      <vt:lpstr>Coding – EP60-1</vt:lpstr>
      <vt:lpstr>Coding – EP60-2</vt:lpstr>
      <vt:lpstr>Coding – EP60-2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287</cp:revision>
  <dcterms:created xsi:type="dcterms:W3CDTF">2020-07-26T15:09:54Z</dcterms:created>
  <dcterms:modified xsi:type="dcterms:W3CDTF">2020-09-08T18:16:54Z</dcterms:modified>
</cp:coreProperties>
</file>