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4"/>
  </p:notesMasterIdLst>
  <p:sldIdLst>
    <p:sldId id="256" r:id="rId2"/>
    <p:sldId id="261" r:id="rId3"/>
    <p:sldId id="273" r:id="rId4"/>
    <p:sldId id="279" r:id="rId5"/>
    <p:sldId id="276" r:id="rId6"/>
    <p:sldId id="283" r:id="rId7"/>
    <p:sldId id="282" r:id="rId8"/>
    <p:sldId id="277" r:id="rId9"/>
    <p:sldId id="280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66" d="100"/>
          <a:sy n="66" d="100"/>
        </p:scale>
        <p:origin x="191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7DC61-5475-4462-B8BF-A6213DE5EBA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97038982-AACC-45F8-A318-176FD1E7FD07}">
      <dgm:prSet phldrT="[Text]"/>
      <dgm:spPr/>
      <dgm:t>
        <a:bodyPr/>
        <a:lstStyle/>
        <a:p>
          <a:r>
            <a:rPr lang="en-US" smtClean="0"/>
            <a:t>Download from GitHub </a:t>
          </a:r>
          <a:r>
            <a:rPr lang="en-US" u="sng" smtClean="0">
              <a:latin typeface="Yu Gothic (Headings)"/>
            </a:rPr>
            <a:t>https://github.com/traitet/flutterep51</a:t>
          </a:r>
          <a:r>
            <a:rPr lang="en-US" u="sng" smtClean="0"/>
            <a:t> </a:t>
          </a:r>
          <a:endParaRPr lang="en-US" u="sng"/>
        </a:p>
      </dgm:t>
    </dgm:pt>
    <dgm:pt modelId="{049C2B12-1489-4B95-9990-F856C8FCFEDB}" type="parTrans" cxnId="{DB9086FD-4B14-42B3-849A-6BF25CBD8550}">
      <dgm:prSet/>
      <dgm:spPr/>
      <dgm:t>
        <a:bodyPr/>
        <a:lstStyle/>
        <a:p>
          <a:endParaRPr lang="en-US"/>
        </a:p>
      </dgm:t>
    </dgm:pt>
    <dgm:pt modelId="{B08BD20F-9624-42C9-8190-E1A3800DF38C}" type="sibTrans" cxnId="{DB9086FD-4B14-42B3-849A-6BF25CBD8550}">
      <dgm:prSet/>
      <dgm:spPr/>
      <dgm:t>
        <a:bodyPr/>
        <a:lstStyle/>
        <a:p>
          <a:endParaRPr lang="en-US"/>
        </a:p>
      </dgm:t>
    </dgm:pt>
    <dgm:pt modelId="{46D9DE47-DC5C-4BC5-852D-F00087D5B7D7}">
      <dgm:prSet phldrT="[Text]"/>
      <dgm:spPr/>
      <dgm:t>
        <a:bodyPr/>
        <a:lstStyle/>
        <a:p>
          <a:r>
            <a:rPr lang="en-US" smtClean="0"/>
            <a:t>Change Folder Name from flutterep51-master to flutterep61 </a:t>
          </a:r>
        </a:p>
      </dgm:t>
    </dgm:pt>
    <dgm:pt modelId="{9C1C1AD8-7185-4E66-843A-72C603BB0FD9}" type="parTrans" cxnId="{90E47542-B598-46FC-932D-3AAF89EBE007}">
      <dgm:prSet/>
      <dgm:spPr/>
      <dgm:t>
        <a:bodyPr/>
        <a:lstStyle/>
        <a:p>
          <a:endParaRPr lang="en-US"/>
        </a:p>
      </dgm:t>
    </dgm:pt>
    <dgm:pt modelId="{99DC2FB8-89F5-47B7-9AAA-E4E17AE2744E}" type="sibTrans" cxnId="{90E47542-B598-46FC-932D-3AAF89EBE007}">
      <dgm:prSet/>
      <dgm:spPr/>
      <dgm:t>
        <a:bodyPr/>
        <a:lstStyle/>
        <a:p>
          <a:endParaRPr lang="en-US"/>
        </a:p>
      </dgm:t>
    </dgm:pt>
    <dgm:pt modelId="{D18791BB-DC62-4AD3-9BC3-C2D59BCB954C}">
      <dgm:prSet phldrT="[Text]"/>
      <dgm:spPr/>
      <dgm:t>
        <a:bodyPr/>
        <a:lstStyle/>
        <a:p>
          <a:r>
            <a:rPr lang="en-US" smtClean="0"/>
            <a:t>Open &amp; Run Flutter Project by VSCode</a:t>
          </a:r>
          <a:endParaRPr lang="en-US"/>
        </a:p>
      </dgm:t>
    </dgm:pt>
    <dgm:pt modelId="{68FEA09B-F17A-4C19-AEC9-4DCC1C5123A6}" type="parTrans" cxnId="{C696BB9E-6392-4625-8B8C-5F02CF967A6D}">
      <dgm:prSet/>
      <dgm:spPr/>
      <dgm:t>
        <a:bodyPr/>
        <a:lstStyle/>
        <a:p>
          <a:endParaRPr lang="en-US"/>
        </a:p>
      </dgm:t>
    </dgm:pt>
    <dgm:pt modelId="{0B818D6A-8EBC-4EBA-9580-F66D67EEE036}" type="sibTrans" cxnId="{C696BB9E-6392-4625-8B8C-5F02CF967A6D}">
      <dgm:prSet/>
      <dgm:spPr/>
      <dgm:t>
        <a:bodyPr/>
        <a:lstStyle/>
        <a:p>
          <a:endParaRPr lang="en-US"/>
        </a:p>
      </dgm:t>
    </dgm:pt>
    <dgm:pt modelId="{5B9CA87E-96ED-4D87-B387-8F8B24C664A7}">
      <dgm:prSet phldrT="[Text]"/>
      <dgm:spPr/>
      <dgm:t>
        <a:bodyPr/>
        <a:lstStyle/>
        <a:p>
          <a:r>
            <a:rPr lang="en-US" smtClean="0"/>
            <a:t>Download Package</a:t>
          </a:r>
          <a:endParaRPr lang="en-US"/>
        </a:p>
      </dgm:t>
    </dgm:pt>
    <dgm:pt modelId="{B110CC8C-92BB-415E-9C75-0ABD166A8C4B}" type="parTrans" cxnId="{6E416253-7316-419B-B320-D732FC7024DF}">
      <dgm:prSet/>
      <dgm:spPr/>
      <dgm:t>
        <a:bodyPr/>
        <a:lstStyle/>
        <a:p>
          <a:endParaRPr lang="en-US"/>
        </a:p>
      </dgm:t>
    </dgm:pt>
    <dgm:pt modelId="{2F917838-D65B-422F-B4B8-F74DA467F2EB}" type="sibTrans" cxnId="{6E416253-7316-419B-B320-D732FC7024DF}">
      <dgm:prSet/>
      <dgm:spPr/>
      <dgm:t>
        <a:bodyPr/>
        <a:lstStyle/>
        <a:p>
          <a:endParaRPr lang="en-US"/>
        </a:p>
      </dgm:t>
    </dgm:pt>
    <dgm:pt modelId="{9D793117-E602-4C2D-8480-C0F7449F16B9}">
      <dgm:prSet phldrT="[Text]"/>
      <dgm:spPr/>
      <dgm:t>
        <a:bodyPr/>
        <a:lstStyle/>
        <a:p>
          <a:r>
            <a:rPr lang="en-US" smtClean="0"/>
            <a:t>Upload code to Github as </a:t>
          </a:r>
          <a:r>
            <a:rPr lang="en-US" u="sng" smtClean="0">
              <a:latin typeface="Yu Gothic (Headings)"/>
            </a:rPr>
            <a:t>https://github.com/traitet/flutterep61</a:t>
          </a:r>
          <a:endParaRPr lang="en-US" u="sng"/>
        </a:p>
      </dgm:t>
    </dgm:pt>
    <dgm:pt modelId="{F0707BC4-1FF9-43BF-B04B-D263DA675577}" type="parTrans" cxnId="{BE3115D2-1520-4C8B-9C00-DA155324B0DE}">
      <dgm:prSet/>
      <dgm:spPr/>
      <dgm:t>
        <a:bodyPr/>
        <a:lstStyle/>
        <a:p>
          <a:endParaRPr lang="en-US"/>
        </a:p>
      </dgm:t>
    </dgm:pt>
    <dgm:pt modelId="{D2731513-4603-45A3-AFDA-5C20EB4E01FF}" type="sibTrans" cxnId="{BE3115D2-1520-4C8B-9C00-DA155324B0DE}">
      <dgm:prSet/>
      <dgm:spPr/>
      <dgm:t>
        <a:bodyPr/>
        <a:lstStyle/>
        <a:p>
          <a:endParaRPr lang="en-US"/>
        </a:p>
      </dgm:t>
    </dgm:pt>
    <dgm:pt modelId="{78EA9ADD-7194-4C8B-849D-82BBC7A22881}" type="pres">
      <dgm:prSet presAssocID="{83C7DC61-5475-4462-B8BF-A6213DE5EBA0}" presName="Name0" presStyleCnt="0">
        <dgm:presLayoutVars>
          <dgm:dir/>
          <dgm:animLvl val="lvl"/>
          <dgm:resizeHandles val="exact"/>
        </dgm:presLayoutVars>
      </dgm:prSet>
      <dgm:spPr/>
    </dgm:pt>
    <dgm:pt modelId="{6867DFCE-6F67-4138-966E-05235B9B7551}" type="pres">
      <dgm:prSet presAssocID="{9D793117-E602-4C2D-8480-C0F7449F16B9}" presName="boxAndChildren" presStyleCnt="0"/>
      <dgm:spPr/>
    </dgm:pt>
    <dgm:pt modelId="{CF57E5D1-0229-4826-AAC4-23858C9148EC}" type="pres">
      <dgm:prSet presAssocID="{9D793117-E602-4C2D-8480-C0F7449F16B9}" presName="parentTextBox" presStyleLbl="node1" presStyleIdx="0" presStyleCnt="5"/>
      <dgm:spPr/>
      <dgm:t>
        <a:bodyPr/>
        <a:lstStyle/>
        <a:p>
          <a:endParaRPr lang="en-US"/>
        </a:p>
      </dgm:t>
    </dgm:pt>
    <dgm:pt modelId="{DFD40D1F-CDA8-4446-BE90-B46305D415EC}" type="pres">
      <dgm:prSet presAssocID="{2F917838-D65B-422F-B4B8-F74DA467F2EB}" presName="sp" presStyleCnt="0"/>
      <dgm:spPr/>
    </dgm:pt>
    <dgm:pt modelId="{5C3C5444-6A9B-4CC3-AA29-6AFDFBEBA700}" type="pres">
      <dgm:prSet presAssocID="{5B9CA87E-96ED-4D87-B387-8F8B24C664A7}" presName="arrowAndChildren" presStyleCnt="0"/>
      <dgm:spPr/>
    </dgm:pt>
    <dgm:pt modelId="{4D07EC35-4C24-44C1-98C5-38AF87ED194A}" type="pres">
      <dgm:prSet presAssocID="{5B9CA87E-96ED-4D87-B387-8F8B24C664A7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75A971FE-B48D-4A23-A240-E0D3B2813BF2}" type="pres">
      <dgm:prSet presAssocID="{0B818D6A-8EBC-4EBA-9580-F66D67EEE036}" presName="sp" presStyleCnt="0"/>
      <dgm:spPr/>
    </dgm:pt>
    <dgm:pt modelId="{A96ED51C-FF25-4F3F-B4F9-CE045C4B2DDA}" type="pres">
      <dgm:prSet presAssocID="{D18791BB-DC62-4AD3-9BC3-C2D59BCB954C}" presName="arrowAndChildren" presStyleCnt="0"/>
      <dgm:spPr/>
    </dgm:pt>
    <dgm:pt modelId="{7D879583-6BBD-4232-B4A0-7B0318A10571}" type="pres">
      <dgm:prSet presAssocID="{D18791BB-DC62-4AD3-9BC3-C2D59BCB954C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C3F59A4E-4899-4DDB-BFB4-631864434568}" type="pres">
      <dgm:prSet presAssocID="{99DC2FB8-89F5-47B7-9AAA-E4E17AE2744E}" presName="sp" presStyleCnt="0"/>
      <dgm:spPr/>
    </dgm:pt>
    <dgm:pt modelId="{DE92E7A5-C4CB-44D2-8173-C5183303CC20}" type="pres">
      <dgm:prSet presAssocID="{46D9DE47-DC5C-4BC5-852D-F00087D5B7D7}" presName="arrowAndChildren" presStyleCnt="0"/>
      <dgm:spPr/>
    </dgm:pt>
    <dgm:pt modelId="{D921D88C-420F-4A86-9A8A-D0343E060069}" type="pres">
      <dgm:prSet presAssocID="{46D9DE47-DC5C-4BC5-852D-F00087D5B7D7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ED71B2CD-FEC1-45DD-961F-3DDE69271C4E}" type="pres">
      <dgm:prSet presAssocID="{B08BD20F-9624-42C9-8190-E1A3800DF38C}" presName="sp" presStyleCnt="0"/>
      <dgm:spPr/>
    </dgm:pt>
    <dgm:pt modelId="{A4B8EED8-3375-42DE-8F59-7BD7E9EC1EB3}" type="pres">
      <dgm:prSet presAssocID="{97038982-AACC-45F8-A318-176FD1E7FD07}" presName="arrowAndChildren" presStyleCnt="0"/>
      <dgm:spPr/>
    </dgm:pt>
    <dgm:pt modelId="{9A7A62C3-365C-4A3C-88D8-F66E589907FC}" type="pres">
      <dgm:prSet presAssocID="{97038982-AACC-45F8-A318-176FD1E7FD07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696BB9E-6392-4625-8B8C-5F02CF967A6D}" srcId="{83C7DC61-5475-4462-B8BF-A6213DE5EBA0}" destId="{D18791BB-DC62-4AD3-9BC3-C2D59BCB954C}" srcOrd="2" destOrd="0" parTransId="{68FEA09B-F17A-4C19-AEC9-4DCC1C5123A6}" sibTransId="{0B818D6A-8EBC-4EBA-9580-F66D67EEE036}"/>
    <dgm:cxn modelId="{BE3115D2-1520-4C8B-9C00-DA155324B0DE}" srcId="{83C7DC61-5475-4462-B8BF-A6213DE5EBA0}" destId="{9D793117-E602-4C2D-8480-C0F7449F16B9}" srcOrd="4" destOrd="0" parTransId="{F0707BC4-1FF9-43BF-B04B-D263DA675577}" sibTransId="{D2731513-4603-45A3-AFDA-5C20EB4E01FF}"/>
    <dgm:cxn modelId="{B81ACE98-88D2-4950-8227-1CFD4D03E819}" type="presOf" srcId="{5B9CA87E-96ED-4D87-B387-8F8B24C664A7}" destId="{4D07EC35-4C24-44C1-98C5-38AF87ED194A}" srcOrd="0" destOrd="0" presId="urn:microsoft.com/office/officeart/2005/8/layout/process4"/>
    <dgm:cxn modelId="{DB9086FD-4B14-42B3-849A-6BF25CBD8550}" srcId="{83C7DC61-5475-4462-B8BF-A6213DE5EBA0}" destId="{97038982-AACC-45F8-A318-176FD1E7FD07}" srcOrd="0" destOrd="0" parTransId="{049C2B12-1489-4B95-9990-F856C8FCFEDB}" sibTransId="{B08BD20F-9624-42C9-8190-E1A3800DF38C}"/>
    <dgm:cxn modelId="{ABCFF28A-1C02-4134-A899-461583618CEE}" type="presOf" srcId="{46D9DE47-DC5C-4BC5-852D-F00087D5B7D7}" destId="{D921D88C-420F-4A86-9A8A-D0343E060069}" srcOrd="0" destOrd="0" presId="urn:microsoft.com/office/officeart/2005/8/layout/process4"/>
    <dgm:cxn modelId="{9E9E8DF6-913F-435C-A429-CA6F56D95999}" type="presOf" srcId="{83C7DC61-5475-4462-B8BF-A6213DE5EBA0}" destId="{78EA9ADD-7194-4C8B-849D-82BBC7A22881}" srcOrd="0" destOrd="0" presId="urn:microsoft.com/office/officeart/2005/8/layout/process4"/>
    <dgm:cxn modelId="{90E47542-B598-46FC-932D-3AAF89EBE007}" srcId="{83C7DC61-5475-4462-B8BF-A6213DE5EBA0}" destId="{46D9DE47-DC5C-4BC5-852D-F00087D5B7D7}" srcOrd="1" destOrd="0" parTransId="{9C1C1AD8-7185-4E66-843A-72C603BB0FD9}" sibTransId="{99DC2FB8-89F5-47B7-9AAA-E4E17AE2744E}"/>
    <dgm:cxn modelId="{CCA6E096-8AF8-4312-9F14-97DBD98FD5BE}" type="presOf" srcId="{9D793117-E602-4C2D-8480-C0F7449F16B9}" destId="{CF57E5D1-0229-4826-AAC4-23858C9148EC}" srcOrd="0" destOrd="0" presId="urn:microsoft.com/office/officeart/2005/8/layout/process4"/>
    <dgm:cxn modelId="{C14F2F93-172F-49A5-B0BF-E15CC575C781}" type="presOf" srcId="{D18791BB-DC62-4AD3-9BC3-C2D59BCB954C}" destId="{7D879583-6BBD-4232-B4A0-7B0318A10571}" srcOrd="0" destOrd="0" presId="urn:microsoft.com/office/officeart/2005/8/layout/process4"/>
    <dgm:cxn modelId="{0FE9E617-D634-44BB-86C4-BE1960DCDAF5}" type="presOf" srcId="{97038982-AACC-45F8-A318-176FD1E7FD07}" destId="{9A7A62C3-365C-4A3C-88D8-F66E589907FC}" srcOrd="0" destOrd="0" presId="urn:microsoft.com/office/officeart/2005/8/layout/process4"/>
    <dgm:cxn modelId="{6E416253-7316-419B-B320-D732FC7024DF}" srcId="{83C7DC61-5475-4462-B8BF-A6213DE5EBA0}" destId="{5B9CA87E-96ED-4D87-B387-8F8B24C664A7}" srcOrd="3" destOrd="0" parTransId="{B110CC8C-92BB-415E-9C75-0ABD166A8C4B}" sibTransId="{2F917838-D65B-422F-B4B8-F74DA467F2EB}"/>
    <dgm:cxn modelId="{F59EE6D3-8108-4046-8FE4-3E73A49854C6}" type="presParOf" srcId="{78EA9ADD-7194-4C8B-849D-82BBC7A22881}" destId="{6867DFCE-6F67-4138-966E-05235B9B7551}" srcOrd="0" destOrd="0" presId="urn:microsoft.com/office/officeart/2005/8/layout/process4"/>
    <dgm:cxn modelId="{18C654CB-79AB-45AD-8F9F-5ED04E125BFE}" type="presParOf" srcId="{6867DFCE-6F67-4138-966E-05235B9B7551}" destId="{CF57E5D1-0229-4826-AAC4-23858C9148EC}" srcOrd="0" destOrd="0" presId="urn:microsoft.com/office/officeart/2005/8/layout/process4"/>
    <dgm:cxn modelId="{FA2B1408-D85D-4472-B86D-B9DF1A73EB73}" type="presParOf" srcId="{78EA9ADD-7194-4C8B-849D-82BBC7A22881}" destId="{DFD40D1F-CDA8-4446-BE90-B46305D415EC}" srcOrd="1" destOrd="0" presId="urn:microsoft.com/office/officeart/2005/8/layout/process4"/>
    <dgm:cxn modelId="{55DDF1D4-8DD2-4EA1-AC5D-B832721857D4}" type="presParOf" srcId="{78EA9ADD-7194-4C8B-849D-82BBC7A22881}" destId="{5C3C5444-6A9B-4CC3-AA29-6AFDFBEBA700}" srcOrd="2" destOrd="0" presId="urn:microsoft.com/office/officeart/2005/8/layout/process4"/>
    <dgm:cxn modelId="{3B09A87F-5043-4B2E-AEC5-8DFB20283D7D}" type="presParOf" srcId="{5C3C5444-6A9B-4CC3-AA29-6AFDFBEBA700}" destId="{4D07EC35-4C24-44C1-98C5-38AF87ED194A}" srcOrd="0" destOrd="0" presId="urn:microsoft.com/office/officeart/2005/8/layout/process4"/>
    <dgm:cxn modelId="{77EB901A-66A2-4FA7-8C16-A343CFC80A91}" type="presParOf" srcId="{78EA9ADD-7194-4C8B-849D-82BBC7A22881}" destId="{75A971FE-B48D-4A23-A240-E0D3B2813BF2}" srcOrd="3" destOrd="0" presId="urn:microsoft.com/office/officeart/2005/8/layout/process4"/>
    <dgm:cxn modelId="{58C2D4D4-8C05-419A-98CD-377B7126F5A4}" type="presParOf" srcId="{78EA9ADD-7194-4C8B-849D-82BBC7A22881}" destId="{A96ED51C-FF25-4F3F-B4F9-CE045C4B2DDA}" srcOrd="4" destOrd="0" presId="urn:microsoft.com/office/officeart/2005/8/layout/process4"/>
    <dgm:cxn modelId="{95BB0AFF-C304-4B1B-A06B-E68BFC60B0AB}" type="presParOf" srcId="{A96ED51C-FF25-4F3F-B4F9-CE045C4B2DDA}" destId="{7D879583-6BBD-4232-B4A0-7B0318A10571}" srcOrd="0" destOrd="0" presId="urn:microsoft.com/office/officeart/2005/8/layout/process4"/>
    <dgm:cxn modelId="{F7384DE9-8DA3-47CC-A6A0-2C026937E681}" type="presParOf" srcId="{78EA9ADD-7194-4C8B-849D-82BBC7A22881}" destId="{C3F59A4E-4899-4DDB-BFB4-631864434568}" srcOrd="5" destOrd="0" presId="urn:microsoft.com/office/officeart/2005/8/layout/process4"/>
    <dgm:cxn modelId="{B50C22F7-BD7F-4F91-98EA-46B8456EE5D4}" type="presParOf" srcId="{78EA9ADD-7194-4C8B-849D-82BBC7A22881}" destId="{DE92E7A5-C4CB-44D2-8173-C5183303CC20}" srcOrd="6" destOrd="0" presId="urn:microsoft.com/office/officeart/2005/8/layout/process4"/>
    <dgm:cxn modelId="{8C486C31-BDBF-4C7F-BBE9-9EE83FA46F65}" type="presParOf" srcId="{DE92E7A5-C4CB-44D2-8173-C5183303CC20}" destId="{D921D88C-420F-4A86-9A8A-D0343E060069}" srcOrd="0" destOrd="0" presId="urn:microsoft.com/office/officeart/2005/8/layout/process4"/>
    <dgm:cxn modelId="{FEC3E4A8-02AE-44F5-A67D-1CC353CECF14}" type="presParOf" srcId="{78EA9ADD-7194-4C8B-849D-82BBC7A22881}" destId="{ED71B2CD-FEC1-45DD-961F-3DDE69271C4E}" srcOrd="7" destOrd="0" presId="urn:microsoft.com/office/officeart/2005/8/layout/process4"/>
    <dgm:cxn modelId="{415DAF12-0EC9-4982-9B75-C8BE02A06E34}" type="presParOf" srcId="{78EA9ADD-7194-4C8B-849D-82BBC7A22881}" destId="{A4B8EED8-3375-42DE-8F59-7BD7E9EC1EB3}" srcOrd="8" destOrd="0" presId="urn:microsoft.com/office/officeart/2005/8/layout/process4"/>
    <dgm:cxn modelId="{80E14DE9-378F-4B8A-9536-EED72C7FF34A}" type="presParOf" srcId="{A4B8EED8-3375-42DE-8F59-7BD7E9EC1EB3}" destId="{9A7A62C3-365C-4A3C-88D8-F66E589907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7DC61-5475-4462-B8BF-A6213DE5EBA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97038982-AACC-45F8-A318-176FD1E7FD07}">
      <dgm:prSet phldrT="[Text]"/>
      <dgm:spPr/>
      <dgm:t>
        <a:bodyPr/>
        <a:lstStyle/>
        <a:p>
          <a:r>
            <a:rPr lang="en-US" smtClean="0"/>
            <a:t>Commit code in VSCode (internal)</a:t>
          </a:r>
          <a:endParaRPr lang="en-US" u="sng"/>
        </a:p>
      </dgm:t>
    </dgm:pt>
    <dgm:pt modelId="{049C2B12-1489-4B95-9990-F856C8FCFEDB}" type="parTrans" cxnId="{DB9086FD-4B14-42B3-849A-6BF25CBD8550}">
      <dgm:prSet/>
      <dgm:spPr/>
      <dgm:t>
        <a:bodyPr/>
        <a:lstStyle/>
        <a:p>
          <a:endParaRPr lang="en-US"/>
        </a:p>
      </dgm:t>
    </dgm:pt>
    <dgm:pt modelId="{B08BD20F-9624-42C9-8190-E1A3800DF38C}" type="sibTrans" cxnId="{DB9086FD-4B14-42B3-849A-6BF25CBD8550}">
      <dgm:prSet/>
      <dgm:spPr/>
      <dgm:t>
        <a:bodyPr/>
        <a:lstStyle/>
        <a:p>
          <a:endParaRPr lang="en-US"/>
        </a:p>
      </dgm:t>
    </dgm:pt>
    <dgm:pt modelId="{46D9DE47-DC5C-4BC5-852D-F00087D5B7D7}">
      <dgm:prSet phldrT="[Text]"/>
      <dgm:spPr/>
      <dgm:t>
        <a:bodyPr/>
        <a:lstStyle/>
        <a:p>
          <a:r>
            <a:rPr lang="en-US" smtClean="0"/>
            <a:t>Push Commited Code to GitHub Cloud</a:t>
          </a:r>
        </a:p>
      </dgm:t>
    </dgm:pt>
    <dgm:pt modelId="{9C1C1AD8-7185-4E66-843A-72C603BB0FD9}" type="parTrans" cxnId="{90E47542-B598-46FC-932D-3AAF89EBE007}">
      <dgm:prSet/>
      <dgm:spPr/>
      <dgm:t>
        <a:bodyPr/>
        <a:lstStyle/>
        <a:p>
          <a:endParaRPr lang="en-US"/>
        </a:p>
      </dgm:t>
    </dgm:pt>
    <dgm:pt modelId="{99DC2FB8-89F5-47B7-9AAA-E4E17AE2744E}" type="sibTrans" cxnId="{90E47542-B598-46FC-932D-3AAF89EBE007}">
      <dgm:prSet/>
      <dgm:spPr/>
      <dgm:t>
        <a:bodyPr/>
        <a:lstStyle/>
        <a:p>
          <a:endParaRPr lang="en-US"/>
        </a:p>
      </dgm:t>
    </dgm:pt>
    <dgm:pt modelId="{78EA9ADD-7194-4C8B-849D-82BBC7A22881}" type="pres">
      <dgm:prSet presAssocID="{83C7DC61-5475-4462-B8BF-A6213DE5EBA0}" presName="Name0" presStyleCnt="0">
        <dgm:presLayoutVars>
          <dgm:dir/>
          <dgm:animLvl val="lvl"/>
          <dgm:resizeHandles val="exact"/>
        </dgm:presLayoutVars>
      </dgm:prSet>
      <dgm:spPr/>
    </dgm:pt>
    <dgm:pt modelId="{A28F8559-6A15-4F3A-86D9-49ABA70D59A4}" type="pres">
      <dgm:prSet presAssocID="{46D9DE47-DC5C-4BC5-852D-F00087D5B7D7}" presName="boxAndChildren" presStyleCnt="0"/>
      <dgm:spPr/>
    </dgm:pt>
    <dgm:pt modelId="{A0985FBB-6B3A-44A6-AEFB-E9A594367C13}" type="pres">
      <dgm:prSet presAssocID="{46D9DE47-DC5C-4BC5-852D-F00087D5B7D7}" presName="parentTextBox" presStyleLbl="node1" presStyleIdx="0" presStyleCnt="2"/>
      <dgm:spPr/>
      <dgm:t>
        <a:bodyPr/>
        <a:lstStyle/>
        <a:p>
          <a:endParaRPr lang="en-US"/>
        </a:p>
      </dgm:t>
    </dgm:pt>
    <dgm:pt modelId="{ED71B2CD-FEC1-45DD-961F-3DDE69271C4E}" type="pres">
      <dgm:prSet presAssocID="{B08BD20F-9624-42C9-8190-E1A3800DF38C}" presName="sp" presStyleCnt="0"/>
      <dgm:spPr/>
    </dgm:pt>
    <dgm:pt modelId="{A4B8EED8-3375-42DE-8F59-7BD7E9EC1EB3}" type="pres">
      <dgm:prSet presAssocID="{97038982-AACC-45F8-A318-176FD1E7FD07}" presName="arrowAndChildren" presStyleCnt="0"/>
      <dgm:spPr/>
    </dgm:pt>
    <dgm:pt modelId="{9A7A62C3-365C-4A3C-88D8-F66E589907FC}" type="pres">
      <dgm:prSet presAssocID="{97038982-AACC-45F8-A318-176FD1E7FD07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0E47542-B598-46FC-932D-3AAF89EBE007}" srcId="{83C7DC61-5475-4462-B8BF-A6213DE5EBA0}" destId="{46D9DE47-DC5C-4BC5-852D-F00087D5B7D7}" srcOrd="1" destOrd="0" parTransId="{9C1C1AD8-7185-4E66-843A-72C603BB0FD9}" sibTransId="{99DC2FB8-89F5-47B7-9AAA-E4E17AE2744E}"/>
    <dgm:cxn modelId="{DB9086FD-4B14-42B3-849A-6BF25CBD8550}" srcId="{83C7DC61-5475-4462-B8BF-A6213DE5EBA0}" destId="{97038982-AACC-45F8-A318-176FD1E7FD07}" srcOrd="0" destOrd="0" parTransId="{049C2B12-1489-4B95-9990-F856C8FCFEDB}" sibTransId="{B08BD20F-9624-42C9-8190-E1A3800DF38C}"/>
    <dgm:cxn modelId="{0FE9E617-D634-44BB-86C4-BE1960DCDAF5}" type="presOf" srcId="{97038982-AACC-45F8-A318-176FD1E7FD07}" destId="{9A7A62C3-365C-4A3C-88D8-F66E589907FC}" srcOrd="0" destOrd="0" presId="urn:microsoft.com/office/officeart/2005/8/layout/process4"/>
    <dgm:cxn modelId="{3FADAB3A-52F5-4751-8C43-7C425AE3A5D2}" type="presOf" srcId="{46D9DE47-DC5C-4BC5-852D-F00087D5B7D7}" destId="{A0985FBB-6B3A-44A6-AEFB-E9A594367C13}" srcOrd="0" destOrd="0" presId="urn:microsoft.com/office/officeart/2005/8/layout/process4"/>
    <dgm:cxn modelId="{9E9E8DF6-913F-435C-A429-CA6F56D95999}" type="presOf" srcId="{83C7DC61-5475-4462-B8BF-A6213DE5EBA0}" destId="{78EA9ADD-7194-4C8B-849D-82BBC7A22881}" srcOrd="0" destOrd="0" presId="urn:microsoft.com/office/officeart/2005/8/layout/process4"/>
    <dgm:cxn modelId="{C85572B9-F2C1-4085-88FE-AE7861218889}" type="presParOf" srcId="{78EA9ADD-7194-4C8B-849D-82BBC7A22881}" destId="{A28F8559-6A15-4F3A-86D9-49ABA70D59A4}" srcOrd="0" destOrd="0" presId="urn:microsoft.com/office/officeart/2005/8/layout/process4"/>
    <dgm:cxn modelId="{218C6C3D-0308-4F38-B55A-00A5D12AAD2D}" type="presParOf" srcId="{A28F8559-6A15-4F3A-86D9-49ABA70D59A4}" destId="{A0985FBB-6B3A-44A6-AEFB-E9A594367C13}" srcOrd="0" destOrd="0" presId="urn:microsoft.com/office/officeart/2005/8/layout/process4"/>
    <dgm:cxn modelId="{FEC3E4A8-02AE-44F5-A67D-1CC353CECF14}" type="presParOf" srcId="{78EA9ADD-7194-4C8B-849D-82BBC7A22881}" destId="{ED71B2CD-FEC1-45DD-961F-3DDE69271C4E}" srcOrd="1" destOrd="0" presId="urn:microsoft.com/office/officeart/2005/8/layout/process4"/>
    <dgm:cxn modelId="{415DAF12-0EC9-4982-9B75-C8BE02A06E34}" type="presParOf" srcId="{78EA9ADD-7194-4C8B-849D-82BBC7A22881}" destId="{A4B8EED8-3375-42DE-8F59-7BD7E9EC1EB3}" srcOrd="2" destOrd="0" presId="urn:microsoft.com/office/officeart/2005/8/layout/process4"/>
    <dgm:cxn modelId="{80E14DE9-378F-4B8A-9536-EED72C7FF34A}" type="presParOf" srcId="{A4B8EED8-3375-42DE-8F59-7BD7E9EC1EB3}" destId="{9A7A62C3-365C-4A3C-88D8-F66E589907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7E5D1-0229-4826-AAC4-23858C9148EC}">
      <dsp:nvSpPr>
        <dsp:cNvPr id="0" name=""/>
        <dsp:cNvSpPr/>
      </dsp:nvSpPr>
      <dsp:spPr>
        <a:xfrm>
          <a:off x="0" y="4658669"/>
          <a:ext cx="11608905" cy="764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Upload code to Github as </a:t>
          </a:r>
          <a:r>
            <a:rPr lang="en-US" sz="2700" u="sng" kern="1200" smtClean="0">
              <a:latin typeface="Yu Gothic (Headings)"/>
            </a:rPr>
            <a:t>https://github.com/traitet/flutterep61</a:t>
          </a:r>
          <a:endParaRPr lang="en-US" sz="2700" u="sng" kern="1200"/>
        </a:p>
      </dsp:txBody>
      <dsp:txXfrm>
        <a:off x="0" y="4658669"/>
        <a:ext cx="11608905" cy="764293"/>
      </dsp:txXfrm>
    </dsp:sp>
    <dsp:sp modelId="{4D07EC35-4C24-44C1-98C5-38AF87ED194A}">
      <dsp:nvSpPr>
        <dsp:cNvPr id="0" name=""/>
        <dsp:cNvSpPr/>
      </dsp:nvSpPr>
      <dsp:spPr>
        <a:xfrm rot="10800000">
          <a:off x="0" y="3494650"/>
          <a:ext cx="11608905" cy="1175483"/>
        </a:xfrm>
        <a:prstGeom prst="upArrowCallout">
          <a:avLst/>
        </a:prstGeom>
        <a:solidFill>
          <a:schemeClr val="accent2">
            <a:hueOff val="-209531"/>
            <a:satOff val="-2415"/>
            <a:lumOff val="54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Download Package</a:t>
          </a:r>
          <a:endParaRPr lang="en-US" sz="2700" kern="1200"/>
        </a:p>
      </dsp:txBody>
      <dsp:txXfrm rot="10800000">
        <a:off x="0" y="3494650"/>
        <a:ext cx="11608905" cy="763794"/>
      </dsp:txXfrm>
    </dsp:sp>
    <dsp:sp modelId="{7D879583-6BBD-4232-B4A0-7B0318A10571}">
      <dsp:nvSpPr>
        <dsp:cNvPr id="0" name=""/>
        <dsp:cNvSpPr/>
      </dsp:nvSpPr>
      <dsp:spPr>
        <a:xfrm rot="10800000">
          <a:off x="0" y="2330631"/>
          <a:ext cx="11608905" cy="1175483"/>
        </a:xfrm>
        <a:prstGeom prst="upArrowCallou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Open &amp; Run Flutter Project by VSCode</a:t>
          </a:r>
          <a:endParaRPr lang="en-US" sz="2700" kern="1200"/>
        </a:p>
      </dsp:txBody>
      <dsp:txXfrm rot="10800000">
        <a:off x="0" y="2330631"/>
        <a:ext cx="11608905" cy="763794"/>
      </dsp:txXfrm>
    </dsp:sp>
    <dsp:sp modelId="{D921D88C-420F-4A86-9A8A-D0343E060069}">
      <dsp:nvSpPr>
        <dsp:cNvPr id="0" name=""/>
        <dsp:cNvSpPr/>
      </dsp:nvSpPr>
      <dsp:spPr>
        <a:xfrm rot="10800000">
          <a:off x="0" y="1166612"/>
          <a:ext cx="11608905" cy="1175483"/>
        </a:xfrm>
        <a:prstGeom prst="upArrowCallout">
          <a:avLst/>
        </a:prstGeom>
        <a:solidFill>
          <a:schemeClr val="accent2">
            <a:hueOff val="-628592"/>
            <a:satOff val="-7244"/>
            <a:lumOff val="16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Change Folder Name from flutterep51-master to flutterep61 </a:t>
          </a:r>
        </a:p>
      </dsp:txBody>
      <dsp:txXfrm rot="10800000">
        <a:off x="0" y="1166612"/>
        <a:ext cx="11608905" cy="763794"/>
      </dsp:txXfrm>
    </dsp:sp>
    <dsp:sp modelId="{9A7A62C3-365C-4A3C-88D8-F66E589907FC}">
      <dsp:nvSpPr>
        <dsp:cNvPr id="0" name=""/>
        <dsp:cNvSpPr/>
      </dsp:nvSpPr>
      <dsp:spPr>
        <a:xfrm rot="10800000">
          <a:off x="0" y="2593"/>
          <a:ext cx="11608905" cy="1175483"/>
        </a:xfrm>
        <a:prstGeom prst="upArrowCallou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Download from GitHub </a:t>
          </a:r>
          <a:r>
            <a:rPr lang="en-US" sz="2700" u="sng" kern="1200" smtClean="0">
              <a:latin typeface="Yu Gothic (Headings)"/>
            </a:rPr>
            <a:t>https://github.com/traitet/flutterep51</a:t>
          </a:r>
          <a:r>
            <a:rPr lang="en-US" sz="2700" u="sng" kern="1200" smtClean="0"/>
            <a:t> </a:t>
          </a:r>
          <a:endParaRPr lang="en-US" sz="2700" u="sng" kern="1200"/>
        </a:p>
      </dsp:txBody>
      <dsp:txXfrm rot="10800000">
        <a:off x="0" y="2593"/>
        <a:ext cx="11608905" cy="763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5FBB-6B3A-44A6-AEFB-E9A594367C13}">
      <dsp:nvSpPr>
        <dsp:cNvPr id="0" name=""/>
        <dsp:cNvSpPr/>
      </dsp:nvSpPr>
      <dsp:spPr>
        <a:xfrm>
          <a:off x="0" y="3272610"/>
          <a:ext cx="5416196" cy="21471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Push Commited Code to GitHub Cloud</a:t>
          </a:r>
        </a:p>
      </dsp:txBody>
      <dsp:txXfrm>
        <a:off x="0" y="3272610"/>
        <a:ext cx="5416196" cy="2147187"/>
      </dsp:txXfrm>
    </dsp:sp>
    <dsp:sp modelId="{9A7A62C3-365C-4A3C-88D8-F66E589907FC}">
      <dsp:nvSpPr>
        <dsp:cNvPr id="0" name=""/>
        <dsp:cNvSpPr/>
      </dsp:nvSpPr>
      <dsp:spPr>
        <a:xfrm rot="10800000">
          <a:off x="0" y="2445"/>
          <a:ext cx="5416196" cy="3302373"/>
        </a:xfrm>
        <a:prstGeom prst="upArrowCallou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Commit code in VSCode (internal)</a:t>
          </a:r>
          <a:endParaRPr lang="en-US" sz="3900" u="sng" kern="1200"/>
        </a:p>
      </dsp:txBody>
      <dsp:txXfrm rot="10800000">
        <a:off x="0" y="2445"/>
        <a:ext cx="5416196" cy="214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itet/flutterep21" TargetMode="External"/><Relationship Id="rId7" Type="http://schemas.openxmlformats.org/officeDocument/2006/relationships/hyperlink" Target="https://github.com/traitet/flutterep61" TargetMode="External"/><Relationship Id="rId2" Type="http://schemas.openxmlformats.org/officeDocument/2006/relationships/hyperlink" Target="https://github.com/traitet/flutterep11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traitet/flutterep51" TargetMode="External"/><Relationship Id="rId5" Type="http://schemas.openxmlformats.org/officeDocument/2006/relationships/hyperlink" Target="https://github.com/traitet/flutterep41" TargetMode="External"/><Relationship Id="rId4" Type="http://schemas.openxmlformats.org/officeDocument/2006/relationships/hyperlink" Target="https://github.com/traitet/flutterep3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itet/flutterep51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EP61</a:t>
            </a:r>
            <a:br>
              <a:rPr lang="en-US" smtClean="0"/>
            </a:br>
            <a:r>
              <a:rPr lang="en-US" sz="3300" smtClean="0"/>
              <a:t>Download code from GitHub</a:t>
            </a:r>
            <a:br>
              <a:rPr lang="en-US" sz="3300" smtClean="0"/>
            </a:br>
            <a:r>
              <a:rPr lang="en-US" sz="3300" smtClean="0"/>
              <a:t>Upload code to your own GitHub</a:t>
            </a:r>
            <a:br>
              <a:rPr lang="en-US" sz="33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9</a:t>
            </a:r>
            <a:r>
              <a:rPr lang="en-US" smtClean="0"/>
              <a:t> Sep 2020</a:t>
            </a:r>
          </a:p>
          <a:p>
            <a:r>
              <a:rPr lang="en-US" smtClean="0"/>
              <a:t>Day#50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Code to GitHub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87653"/>
            <a:ext cx="10084067" cy="54630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558290" y="3810000"/>
            <a:ext cx="2566670" cy="97536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50890" y="3439160"/>
            <a:ext cx="2566670" cy="110236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065947"/>
            <a:ext cx="2576362" cy="5473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08" y="1065946"/>
            <a:ext cx="2600658" cy="539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24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Code to GitHub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5" y="906239"/>
            <a:ext cx="10125777" cy="53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How to download source code from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Create &amp; run Project for download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How to upload source code to your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Write flutter EP61 for show this PowerPoint as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Source Code in GitHub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11772"/>
              </p:ext>
            </p:extLst>
          </p:nvPr>
        </p:nvGraphicFramePr>
        <p:xfrm>
          <a:off x="609600" y="999066"/>
          <a:ext cx="10972800" cy="520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4039279871"/>
                    </a:ext>
                  </a:extLst>
                </a:gridCol>
                <a:gridCol w="1965266">
                  <a:extLst>
                    <a:ext uri="{9D8B030D-6E8A-4147-A177-3AD203B41FA5}">
                      <a16:colId xmlns:a16="http://schemas.microsoft.com/office/drawing/2014/main" val="3967226056"/>
                    </a:ext>
                  </a:extLst>
                </a:gridCol>
                <a:gridCol w="4562534">
                  <a:extLst>
                    <a:ext uri="{9D8B030D-6E8A-4147-A177-3AD203B41FA5}">
                      <a16:colId xmlns:a16="http://schemas.microsoft.com/office/drawing/2014/main" val="453739657"/>
                    </a:ext>
                  </a:extLst>
                </a:gridCol>
              </a:tblGrid>
              <a:tr h="59690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</a:rPr>
                        <a:t>URL</a:t>
                      </a:r>
                      <a:endParaRPr lang="en-US" sz="18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</a:rPr>
                        <a:t>EP in YouTube</a:t>
                      </a:r>
                      <a:endParaRPr lang="en-US" sz="18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</a:rPr>
                        <a:t>Content</a:t>
                      </a:r>
                      <a:endParaRPr lang="en-US" sz="18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339172"/>
                  </a:ext>
                </a:extLst>
              </a:tr>
              <a:tr h="596908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[</a:t>
                      </a:r>
                      <a:r>
                        <a:rPr lang="en-US" sz="1600" baseline="0" smtClean="0">
                          <a:latin typeface="Yu Gothic (Headings)"/>
                        </a:rPr>
                        <a:t> Future ]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EP01-10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smtClean="0">
                          <a:latin typeface="Yu Gothic (Headings)"/>
                        </a:rPr>
                        <a:t>TBC e.g. How to install flutter, What is flutter, coding Technique, dart language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06286"/>
                  </a:ext>
                </a:extLst>
              </a:tr>
              <a:tr h="596908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  <a:hlinkClick r:id="rId2"/>
                        </a:rPr>
                        <a:t>https://github.com/traitet/flutterep11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EP11-20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Basic Knowldge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14291"/>
                  </a:ext>
                </a:extLst>
              </a:tr>
              <a:tr h="59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3"/>
                        </a:rPr>
                        <a:t>https://github.com/traitet/flutterep21</a:t>
                      </a:r>
                      <a:endParaRPr lang="en-US" sz="1600" smtClean="0">
                        <a:latin typeface="Yu Gothic (Headings)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EP21-30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63273"/>
                  </a:ext>
                </a:extLst>
              </a:tr>
              <a:tr h="103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4"/>
                        </a:rPr>
                        <a:t>https://github.com/traitet/flutterep31</a:t>
                      </a:r>
                      <a:endParaRPr lang="en-US" sz="1600" smtClean="0">
                        <a:latin typeface="Yu Gothic (Headings)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EP31-40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275435"/>
                  </a:ext>
                </a:extLst>
              </a:tr>
              <a:tr h="59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5"/>
                        </a:rPr>
                        <a:t>https://github.com/traitet/flutterep41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02291"/>
                  </a:ext>
                </a:extLst>
              </a:tr>
              <a:tr h="59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6"/>
                        </a:rPr>
                        <a:t>https://github.com/traitet/flutterep51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EP51-60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606158"/>
                  </a:ext>
                </a:extLst>
              </a:tr>
              <a:tr h="59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  <a:hlinkClick r:id="rId7"/>
                        </a:rPr>
                        <a:t>https://github.com/traitet/flutterep61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EP61-70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Yu Gothic (Headings)"/>
                        </a:rPr>
                        <a:t>Restaurant E-menu Case</a:t>
                      </a:r>
                      <a:r>
                        <a:rPr lang="en-US" sz="1600" baseline="0" smtClean="0">
                          <a:latin typeface="Yu Gothic (Headings)"/>
                        </a:rPr>
                        <a:t> Study</a:t>
                      </a:r>
                      <a:endParaRPr lang="en-US" sz="16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9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0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6887477"/>
              </p:ext>
            </p:extLst>
          </p:nvPr>
        </p:nvGraphicFramePr>
        <p:xfrm>
          <a:off x="335091" y="1054757"/>
          <a:ext cx="11608905" cy="5425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2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source code from Git Hub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5697" y="1072321"/>
            <a:ext cx="977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hlinkClick r:id="rId2"/>
              </a:rPr>
              <a:t>https://</a:t>
            </a:r>
            <a:r>
              <a:rPr lang="en-US" sz="3600" smtClean="0">
                <a:hlinkClick r:id="rId2"/>
              </a:rPr>
              <a:t>github.com/traitet/flutterep51</a:t>
            </a:r>
            <a:endParaRPr lang="en-US" sz="3600" smtClean="0"/>
          </a:p>
          <a:p>
            <a:pPr algn="ctr"/>
            <a:endParaRPr lang="en-US" sz="3600" smtClean="0"/>
          </a:p>
          <a:p>
            <a:pPr algn="ctr"/>
            <a:endParaRPr lang="en-U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2" y="1847884"/>
            <a:ext cx="10801838" cy="467465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689600" y="5010150"/>
            <a:ext cx="1765300" cy="317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Open Flutter Project, Download Package, Run Flutter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9891"/>
            <a:ext cx="9393237" cy="512358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75100" y="1651000"/>
            <a:ext cx="176530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036320"/>
            <a:ext cx="27432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88360" y="3662680"/>
            <a:ext cx="4323080" cy="2235200"/>
          </a:xfrm>
          <a:prstGeom prst="roundRect">
            <a:avLst>
              <a:gd name="adj" fmla="val 9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mtClean="0"/>
              <a:t>File, Open Folder, Flutterep61</a:t>
            </a:r>
          </a:p>
          <a:p>
            <a:pPr marL="342900" indent="-342900">
              <a:buAutoNum type="arabicPeriod"/>
            </a:pPr>
            <a:r>
              <a:rPr lang="en-US" smtClean="0"/>
              <a:t>Download Package (see next screen)</a:t>
            </a:r>
          </a:p>
          <a:p>
            <a:pPr marL="342900" indent="-342900">
              <a:buAutoNum type="arabicPeriod"/>
            </a:pPr>
            <a:r>
              <a:rPr lang="en-US" smtClean="0"/>
              <a:t>Run, Dart &amp; Flutter (Select Pixel API R for Emulator)</a:t>
            </a:r>
          </a:p>
          <a:p>
            <a:pPr marL="342900" indent="-342900">
              <a:buAutoNum type="arabicPeriod"/>
            </a:pPr>
            <a:r>
              <a:rPr lang="en-US" smtClean="0"/>
              <a:t>Wait around 5 min for build and run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9080" y="1036320"/>
            <a:ext cx="27432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69020" y="6044795"/>
            <a:ext cx="1430020" cy="2984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360" y="1024890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961" y="4857127"/>
            <a:ext cx="3353752" cy="97026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1039950" y="4375162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8193881" y="5957153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/>
              <a:t>3.1</a:t>
            </a:r>
            <a:endParaRPr lang="en-US" sz="1400"/>
          </a:p>
        </p:txBody>
      </p:sp>
      <p:sp>
        <p:nvSpPr>
          <p:cNvPr id="14" name="Oval 13"/>
          <p:cNvSpPr/>
          <p:nvPr/>
        </p:nvSpPr>
        <p:spPr>
          <a:xfrm>
            <a:off x="1529080" y="1314680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/>
              <a:t>3.2</a:t>
            </a:r>
            <a:endParaRPr lang="en-US" sz="1400"/>
          </a:p>
        </p:txBody>
      </p:sp>
      <p:sp>
        <p:nvSpPr>
          <p:cNvPr id="15" name="Oval 14"/>
          <p:cNvSpPr/>
          <p:nvPr/>
        </p:nvSpPr>
        <p:spPr>
          <a:xfrm>
            <a:off x="3477260" y="1569085"/>
            <a:ext cx="427037" cy="386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smtClean="0"/>
              <a:t>3.3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084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Flutter Package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863600"/>
            <a:ext cx="10541000" cy="57097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966199" y="5975350"/>
            <a:ext cx="2184401" cy="5016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2959" y="2317750"/>
            <a:ext cx="685801" cy="1765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New Project on GitHub Web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9126" y="1103244"/>
            <a:ext cx="977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https://</a:t>
            </a:r>
            <a:r>
              <a:rPr lang="en-US" sz="3600" smtClean="0"/>
              <a:t>github.com/traitet/flutterep61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36" y="1758215"/>
            <a:ext cx="9414988" cy="50997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422900" y="3140511"/>
            <a:ext cx="1226820" cy="25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63770" y="5421431"/>
            <a:ext cx="859790" cy="222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Steps to upload code to GitHub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5118100" cy="5544609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6708651"/>
              </p:ext>
            </p:extLst>
          </p:nvPr>
        </p:nvGraphicFramePr>
        <p:xfrm>
          <a:off x="6527800" y="1054757"/>
          <a:ext cx="5416196" cy="542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42010" y="1315720"/>
            <a:ext cx="697230" cy="512064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24890" y="1112520"/>
            <a:ext cx="209550" cy="162560"/>
          </a:xfrm>
          <a:prstGeom prst="roundRect">
            <a:avLst>
              <a:gd name="adj" fmla="val 93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3080" y="5745480"/>
            <a:ext cx="2580640" cy="579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Commit code in VSCode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7314</TotalTime>
  <Words>295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EP61 Download code from GitHub Upload code to your own GitHub Case Study “Restaurant E-menu” ระบบสั่งอาหารผ่านมือถือ</vt:lpstr>
      <vt:lpstr>CONTENT เนื้อหาวันนี้</vt:lpstr>
      <vt:lpstr>Source Code in GitHub</vt:lpstr>
      <vt:lpstr>Step</vt:lpstr>
      <vt:lpstr>Download source code from Git Hub</vt:lpstr>
      <vt:lpstr>Open Flutter Project, Download Package, Run Flutter</vt:lpstr>
      <vt:lpstr>Download Flutter Package</vt:lpstr>
      <vt:lpstr>Create New Project on GitHub Web</vt:lpstr>
      <vt:lpstr>Main Steps to upload code to GitHub</vt:lpstr>
      <vt:lpstr>Upload Code to GitHub</vt:lpstr>
      <vt:lpstr>Final UI</vt:lpstr>
      <vt:lpstr>Upload Code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182</cp:revision>
  <dcterms:created xsi:type="dcterms:W3CDTF">2020-07-26T15:09:54Z</dcterms:created>
  <dcterms:modified xsi:type="dcterms:W3CDTF">2020-09-11T16:49:29Z</dcterms:modified>
</cp:coreProperties>
</file>