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3"/>
  </p:notesMasterIdLst>
  <p:sldIdLst>
    <p:sldId id="256" r:id="rId2"/>
    <p:sldId id="261" r:id="rId3"/>
    <p:sldId id="287" r:id="rId4"/>
    <p:sldId id="288" r:id="rId5"/>
    <p:sldId id="290" r:id="rId6"/>
    <p:sldId id="292" r:id="rId7"/>
    <p:sldId id="291" r:id="rId8"/>
    <p:sldId id="293" r:id="rId9"/>
    <p:sldId id="289" r:id="rId10"/>
    <p:sldId id="295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66" d="100"/>
          <a:sy n="66" d="100"/>
        </p:scale>
        <p:origin x="20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EP62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Update Order Item to Database </a:t>
            </a:r>
            <a:r>
              <a:rPr lang="en-US" sz="4900" smtClean="0"/>
              <a:t/>
            </a:r>
            <a:br>
              <a:rPr lang="en-US" sz="4900" smtClean="0"/>
            </a:br>
            <a:r>
              <a:rPr lang="en-US" sz="3600" smtClean="0"/>
              <a:t>Google Firebase &amp; FireStore</a:t>
            </a:r>
            <a:r>
              <a:rPr lang="en-US" sz="2200"/>
              <a:t/>
            </a:r>
            <a:br>
              <a:rPr lang="en-US" sz="220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10</a:t>
            </a:r>
            <a:r>
              <a:rPr lang="en-US" smtClean="0"/>
              <a:t> </a:t>
            </a:r>
            <a:r>
              <a:rPr lang="en-US" smtClean="0"/>
              <a:t>Sep 2020</a:t>
            </a:r>
          </a:p>
          <a:p>
            <a:r>
              <a:rPr lang="en-US" smtClean="0"/>
              <a:t>Day#51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SnackBar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257" y="1376413"/>
            <a:ext cx="1155994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/>
              <a:t>//=====================================================</a:t>
            </a:r>
            <a:endParaRPr lang="en-US"/>
          </a:p>
          <a:p>
            <a:r>
              <a:rPr lang="en-US"/>
              <a:t>// SNACKBAR STEP#1</a:t>
            </a:r>
          </a:p>
          <a:p>
            <a:r>
              <a:rPr lang="en-US"/>
              <a:t>//=====================================================  </a:t>
            </a:r>
          </a:p>
          <a:p>
            <a:r>
              <a:rPr lang="en-US"/>
              <a:t>final GlobalKey&lt;ScaffoldState&gt; scaffoldKey = GlobalKey&lt;ScaffoldState&gt;();</a:t>
            </a:r>
          </a:p>
          <a:p>
            <a:r>
              <a:rPr lang="en-US"/>
              <a:t>//=====================================================</a:t>
            </a:r>
          </a:p>
          <a:p>
            <a:r>
              <a:rPr lang="en-US"/>
              <a:t>// SNACKBAR STEP#2</a:t>
            </a:r>
          </a:p>
          <a:p>
            <a:r>
              <a:rPr lang="en-US"/>
              <a:t>//=====================================================   </a:t>
            </a:r>
          </a:p>
          <a:p>
            <a:r>
              <a:rPr lang="en-US"/>
              <a:t>      key: scaffoldKey,    </a:t>
            </a:r>
          </a:p>
          <a:p>
            <a:r>
              <a:rPr lang="en-US"/>
              <a:t>//=====================================================</a:t>
            </a:r>
          </a:p>
          <a:p>
            <a:r>
              <a:rPr lang="en-US"/>
              <a:t>// EP622: SNACKBAR STEP#3: SHOW SNACKBAR (OK)</a:t>
            </a:r>
          </a:p>
          <a:p>
            <a:r>
              <a:rPr lang="en-US"/>
              <a:t>//===================================================== </a:t>
            </a:r>
          </a:p>
          <a:p>
            <a:r>
              <a:rPr lang="en-US"/>
              <a:t>          scaffoldKey.currentState.showSnackBar(SnackBar(backgroundColor: Colors.green,content: Text('Update Order Item ${widget.documentId} Completed'),)); </a:t>
            </a:r>
            <a:r>
              <a:rPr lang="en-US"/>
              <a:t> </a:t>
            </a:r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01" y="979119"/>
            <a:ext cx="2584799" cy="5440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79120"/>
            <a:ext cx="2595674" cy="5440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19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Summary update,insert,delete, get data from/to DB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UI Design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Fixed Error in EP59 (When not send Doc 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</a:t>
            </a:r>
            <a:r>
              <a:rPr lang="en-US" sz="3600" smtClean="0">
                <a:solidFill>
                  <a:schemeClr val="bg1"/>
                </a:solidFill>
              </a:rPr>
              <a:t>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b="1" smtClean="0"/>
              <a:t>Knowledge</a:t>
            </a:r>
            <a:r>
              <a:rPr lang="en-US" sz="4800" b="1" smtClean="0"/>
              <a:t/>
            </a:r>
            <a:br>
              <a:rPr lang="en-US" sz="4800" b="1" smtClean="0"/>
            </a:br>
            <a:r>
              <a:rPr lang="th-TH" sz="4800" b="1" smtClean="0"/>
              <a:t>ความรู้วันนี้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Update data to database (FireStore)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Summary code for insert,update,delete,getdata with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Update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Check If condition by using ?? (See slide 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SnackBar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</a:t>
            </a:r>
            <a:r>
              <a:rPr lang="en-US" sz="3600" smtClean="0">
                <a:solidFill>
                  <a:schemeClr val="bg1"/>
                </a:solidFill>
              </a:rPr>
              <a:t>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839"/>
          <a:stretch/>
        </p:blipFill>
        <p:spPr>
          <a:xfrm>
            <a:off x="5100194" y="1232034"/>
            <a:ext cx="5372091" cy="5010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4713" y="4814096"/>
            <a:ext cx="1633085" cy="56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16245" y="364022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Count Order Item</a:t>
            </a:r>
            <a:endParaRPr lang="en-US" sz="1200"/>
          </a:p>
        </p:txBody>
      </p:sp>
      <p:cxnSp>
        <p:nvCxnSpPr>
          <p:cNvPr id="11" name="Straight Connector 10"/>
          <p:cNvCxnSpPr>
            <a:endCxn id="10" idx="2"/>
          </p:cNvCxnSpPr>
          <p:nvPr/>
        </p:nvCxnSpPr>
        <p:spPr>
          <a:xfrm flipV="1">
            <a:off x="8090452" y="3846459"/>
            <a:ext cx="825793" cy="20623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914809" y="4224555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Order Item</a:t>
            </a:r>
            <a:endParaRPr lang="en-US" sz="1200"/>
          </a:p>
        </p:txBody>
      </p:sp>
      <p:cxnSp>
        <p:nvCxnSpPr>
          <p:cNvPr id="13" name="Straight Connector 12"/>
          <p:cNvCxnSpPr>
            <a:endCxn id="12" idx="2"/>
          </p:cNvCxnSpPr>
          <p:nvPr/>
        </p:nvCxnSpPr>
        <p:spPr>
          <a:xfrm>
            <a:off x="8090452" y="4052695"/>
            <a:ext cx="824357" cy="378097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853518" y="486397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Delete Item</a:t>
            </a:r>
            <a:endParaRPr lang="en-US" sz="1200"/>
          </a:p>
        </p:txBody>
      </p:sp>
      <p:sp>
        <p:nvSpPr>
          <p:cNvPr id="15" name="Oval 14"/>
          <p:cNvSpPr/>
          <p:nvPr/>
        </p:nvSpPr>
        <p:spPr>
          <a:xfrm>
            <a:off x="10472285" y="4877647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Edit </a:t>
            </a:r>
            <a:r>
              <a:rPr lang="en-US" sz="1200" smtClean="0"/>
              <a:t>Order </a:t>
            </a:r>
            <a:r>
              <a:rPr lang="en-US" sz="1200" smtClean="0"/>
              <a:t>Item</a:t>
            </a:r>
            <a:endParaRPr lang="en-US" sz="1200"/>
          </a:p>
        </p:txBody>
      </p:sp>
      <p:cxnSp>
        <p:nvCxnSpPr>
          <p:cNvPr id="16" name="Straight Connector 15"/>
          <p:cNvCxnSpPr>
            <a:stCxn id="12" idx="4"/>
            <a:endCxn id="14" idx="0"/>
          </p:cNvCxnSpPr>
          <p:nvPr/>
        </p:nvCxnSpPr>
        <p:spPr>
          <a:xfrm flipH="1">
            <a:off x="9571198" y="4637028"/>
            <a:ext cx="61291" cy="22694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6"/>
            <a:endCxn id="15" idx="0"/>
          </p:cNvCxnSpPr>
          <p:nvPr/>
        </p:nvCxnSpPr>
        <p:spPr>
          <a:xfrm>
            <a:off x="10350168" y="4430792"/>
            <a:ext cx="839797" cy="44685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09598" y="367321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08197" y="5276445"/>
            <a:ext cx="128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OK: EP59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610839" y="5375265"/>
            <a:ext cx="128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EP60,62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12122"/>
            <a:ext cx="2430092" cy="5114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79" y="1012122"/>
            <a:ext cx="2436681" cy="5114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4912770" y="3578087"/>
            <a:ext cx="735290" cy="3862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8583" y="4594718"/>
            <a:ext cx="103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Save</a:t>
            </a:r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4191180" y="4964050"/>
            <a:ext cx="477078" cy="27261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Insert, Delete, update, Getdata with Database (FireStore)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363488" y="1255170"/>
            <a:ext cx="11500994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Insert and Update Data into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Firestore.instance.collection('TT_ORDERS').document(orderNo + '|' + DateTime.now().millisecondsSinceEpoch.toString()).setData({'menuId': menuId,'menuNameEng': title, })</a:t>
            </a:r>
          </a:p>
          <a:p>
            <a:endParaRPr lang="en-US" sz="1200"/>
          </a:p>
          <a:p>
            <a:pPr>
              <a:lnSpc>
                <a:spcPct val="200000"/>
              </a:lnSpc>
            </a:pPr>
            <a:r>
              <a:rPr lang="en-US" b="1"/>
              <a:t>Update Data to Database by Document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Firestore.instance.collection('TT_ORDERS').document(snapshot.data.documents[index].documentID).update({‘qty': 3,‘remark': ’Test</a:t>
            </a:r>
            <a:r>
              <a:rPr lang="en-US" sz="1200">
                <a:solidFill>
                  <a:srgbClr val="FF0000"/>
                </a:solidFill>
              </a:rPr>
              <a:t>’, </a:t>
            </a:r>
            <a:r>
              <a:rPr lang="en-US" sz="1200" smtClean="0">
                <a:solidFill>
                  <a:srgbClr val="FF0000"/>
                </a:solidFill>
              </a:rPr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Firestore.instance.collection('TT_ORDERS').document(snapshot.data.documents[index].</a:t>
            </a:r>
            <a:r>
              <a:rPr lang="en-US" sz="1200"/>
              <a:t>documentID</a:t>
            </a:r>
            <a:r>
              <a:rPr lang="en-US" sz="1200" smtClean="0"/>
              <a:t>).child(‘orderNo’).update</a:t>
            </a:r>
            <a:r>
              <a:rPr lang="en-US" sz="1200"/>
              <a:t>({‘qty': 3,‘remark': ’Test</a:t>
            </a:r>
            <a:r>
              <a:rPr lang="en-US" sz="1200"/>
              <a:t>’, </a:t>
            </a:r>
            <a:r>
              <a:rPr lang="en-US" sz="1200" smtClean="0"/>
              <a:t>})</a:t>
            </a:r>
            <a:endParaRPr lang="en-US" sz="1200" b="1" smtClean="0"/>
          </a:p>
          <a:p>
            <a:pPr>
              <a:lnSpc>
                <a:spcPct val="200000"/>
              </a:lnSpc>
            </a:pPr>
            <a:r>
              <a:rPr lang="en-US" b="1" smtClean="0"/>
              <a:t>Get Data from Database by Document ID</a:t>
            </a:r>
            <a:endParaRPr lang="en-US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smtClean="0"/>
              <a:t>Firestore.instance.collection</a:t>
            </a:r>
            <a:r>
              <a:rPr lang="en-US" sz="1200"/>
              <a:t>('TT_ORDERS').document(widget.documentId).get().then((</a:t>
            </a:r>
            <a:r>
              <a:rPr lang="en-US" sz="1200"/>
              <a:t>value</a:t>
            </a:r>
            <a:r>
              <a:rPr lang="en-US" sz="120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b="1"/>
              <a:t>Get List of Data from Database by Condition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Firestore.instance.collection('TT_ORDERS').where('orderNo', isEqualTo:</a:t>
            </a:r>
            <a:r>
              <a:rPr lang="en-US" sz="1200"/>
              <a:t> </a:t>
            </a:r>
            <a:r>
              <a:rPr lang="en-US" sz="1200" smtClean="0"/>
              <a:t>’ORD007’).</a:t>
            </a:r>
            <a:r>
              <a:rPr lang="en-US" sz="1200"/>
              <a:t>snapshots()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Firestore.instance.collection('TM_MENUS').where('menuCategoryValue',isEqualTo:</a:t>
            </a:r>
            <a:r>
              <a:rPr lang="en-US" sz="1200"/>
              <a:t> </a:t>
            </a:r>
            <a:r>
              <a:rPr lang="en-US" sz="1200" smtClean="0"/>
              <a:t>’Foods’).</a:t>
            </a:r>
            <a:r>
              <a:rPr lang="en-US" sz="1200"/>
              <a:t>snapshots</a:t>
            </a:r>
            <a:r>
              <a:rPr lang="en-US" sz="1200" smtClean="0"/>
              <a:t>()</a:t>
            </a:r>
          </a:p>
          <a:p>
            <a:pPr>
              <a:lnSpc>
                <a:spcPct val="200000"/>
              </a:lnSpc>
            </a:pPr>
            <a:r>
              <a:rPr lang="en-US" b="1" smtClean="0"/>
              <a:t>Delete Data from Database by Document ID</a:t>
            </a:r>
            <a:endParaRPr lang="en-US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smtClean="0"/>
              <a:t>Firestore.instance.collection</a:t>
            </a:r>
            <a:r>
              <a:rPr lang="en-US" sz="1200"/>
              <a:t>('TT_ORDERS').document(snapshot.data.documents[index].documentID).</a:t>
            </a:r>
            <a:r>
              <a:rPr lang="en-US" sz="1200"/>
              <a:t>delete</a:t>
            </a:r>
            <a:r>
              <a:rPr lang="en-US" sz="120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22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12122"/>
            <a:ext cx="2430092" cy="5114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79" y="1012122"/>
            <a:ext cx="2436681" cy="5114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/>
          <p:cNvSpPr/>
          <p:nvPr/>
        </p:nvSpPr>
        <p:spPr>
          <a:xfrm>
            <a:off x="4912770" y="3578087"/>
            <a:ext cx="735290" cy="3862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27170" y="1090465"/>
            <a:ext cx="6150902" cy="27857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mtClean="0"/>
              <a:t>Click Save</a:t>
            </a:r>
          </a:p>
          <a:p>
            <a:pPr>
              <a:lnSpc>
                <a:spcPct val="200000"/>
              </a:lnSpc>
            </a:pPr>
            <a:r>
              <a:rPr lang="en-US" smtClean="0"/>
              <a:t>1. Update Data into Database</a:t>
            </a:r>
          </a:p>
          <a:p>
            <a:pPr>
              <a:lnSpc>
                <a:spcPct val="200000"/>
              </a:lnSpc>
            </a:pPr>
            <a:r>
              <a:rPr lang="en-US" smtClean="0"/>
              <a:t>2. Show Update Complete in SnackBar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48583" y="4594718"/>
            <a:ext cx="103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Save</a:t>
            </a:r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4191180" y="4964050"/>
            <a:ext cx="477078" cy="27261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Fixed Problem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8" y="1084069"/>
            <a:ext cx="2305168" cy="4838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74" y="1084069"/>
            <a:ext cx="2298818" cy="4864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ight Arrow 4"/>
          <p:cNvSpPr/>
          <p:nvPr/>
        </p:nvSpPr>
        <p:spPr>
          <a:xfrm>
            <a:off x="2874282" y="2251213"/>
            <a:ext cx="442292" cy="23356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1123122"/>
            <a:ext cx="3920067" cy="304698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smtClean="0"/>
              <a:t>Reason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No pass Document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smtClean="0"/>
              <a:t>Text Widget cannot show null</a:t>
            </a:r>
          </a:p>
          <a:p>
            <a:pPr>
              <a:lnSpc>
                <a:spcPct val="200000"/>
              </a:lnSpc>
            </a:pPr>
            <a:r>
              <a:rPr lang="en-US" sz="1600" smtClean="0"/>
              <a:t>Solution</a:t>
            </a:r>
          </a:p>
          <a:p>
            <a:pPr>
              <a:lnSpc>
                <a:spcPct val="200000"/>
              </a:lnSpc>
            </a:pPr>
            <a:r>
              <a:rPr lang="en-US" sz="1600" smtClean="0"/>
              <a:t>Check Null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smtClean="0"/>
              <a:t>If Null, Show Not Found Document 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00" y="5014863"/>
            <a:ext cx="5040182" cy="1543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2254"/>
          <a:stretch/>
        </p:blipFill>
        <p:spPr>
          <a:xfrm>
            <a:off x="10051175" y="925759"/>
            <a:ext cx="2022797" cy="4185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owchart: Alternate Process 8"/>
          <p:cNvSpPr/>
          <p:nvPr/>
        </p:nvSpPr>
        <p:spPr>
          <a:xfrm>
            <a:off x="10376452" y="1561863"/>
            <a:ext cx="1317152" cy="221501"/>
          </a:xfrm>
          <a:prstGeom prst="flowChartAlternateProcess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7228035" y="5111553"/>
            <a:ext cx="1924431" cy="294414"/>
          </a:xfrm>
          <a:prstGeom prst="flowChartAlternateProcess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4" y="933649"/>
            <a:ext cx="10864847" cy="58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02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7394</TotalTime>
  <Words>462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EP62 Update Order Item to Database  Google Firebase &amp; FireStore Case Study “Restaurant E-menu” ระบบสั่งอาหารผ่านมือถือ</vt:lpstr>
      <vt:lpstr>CONTENT เนื้อหาวันนี้</vt:lpstr>
      <vt:lpstr>Knowledge ความรู้วันนี้</vt:lpstr>
      <vt:lpstr>Use Case</vt:lpstr>
      <vt:lpstr>UI Design (Review)</vt:lpstr>
      <vt:lpstr>Insert, Delete, update, Getdata with Database (FireStore)</vt:lpstr>
      <vt:lpstr>Coding Concept</vt:lpstr>
      <vt:lpstr>Fixed Problem</vt:lpstr>
      <vt:lpstr>Coding</vt:lpstr>
      <vt:lpstr>SnackBar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188</cp:revision>
  <dcterms:created xsi:type="dcterms:W3CDTF">2020-07-26T15:09:54Z</dcterms:created>
  <dcterms:modified xsi:type="dcterms:W3CDTF">2020-09-12T12:26:52Z</dcterms:modified>
</cp:coreProperties>
</file>