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0"/>
  </p:notesMasterIdLst>
  <p:sldIdLst>
    <p:sldId id="256" r:id="rId2"/>
    <p:sldId id="261" r:id="rId3"/>
    <p:sldId id="287" r:id="rId4"/>
    <p:sldId id="290" r:id="rId5"/>
    <p:sldId id="291" r:id="rId6"/>
    <p:sldId id="292" r:id="rId7"/>
    <p:sldId id="293" r:id="rId8"/>
    <p:sldId id="29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E76C19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07" autoAdjust="0"/>
    <p:restoredTop sz="94660"/>
  </p:normalViewPr>
  <p:slideViewPr>
    <p:cSldViewPr snapToGrid="0">
      <p:cViewPr>
        <p:scale>
          <a:sx n="100" d="100"/>
          <a:sy n="100" d="100"/>
        </p:scale>
        <p:origin x="7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09/12/2020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795775"/>
            <a:ext cx="8848345" cy="4868641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>
            <a:lvl1pPr>
              <a:defRPr sz="1200"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6" r:id="rId3"/>
    <p:sldLayoutId id="2147483937" r:id="rId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EP63</a:t>
            </a:r>
            <a:r>
              <a:rPr lang="en-US" smtClean="0"/>
              <a:t/>
            </a:r>
            <a:br>
              <a:rPr lang="en-US" smtClean="0"/>
            </a:br>
            <a:r>
              <a:rPr lang="en-US" sz="3600" smtClean="0"/>
              <a:t>Add </a:t>
            </a:r>
            <a:r>
              <a:rPr lang="en-US" sz="3600" smtClean="0"/>
              <a:t>Order Item to Database </a:t>
            </a:r>
            <a:r>
              <a:rPr lang="en-US" sz="3600" smtClean="0"/>
              <a:t>using Model Class </a:t>
            </a:r>
            <a:br>
              <a:rPr lang="en-US" sz="3600" smtClean="0"/>
            </a:br>
            <a:r>
              <a:rPr lang="en-US" sz="2700" smtClean="0"/>
              <a:t>(Separate Logic and UI)</a:t>
            </a:r>
            <a:r>
              <a:rPr lang="en-US" sz="4900" smtClean="0"/>
              <a:t/>
            </a:r>
            <a:br>
              <a:rPr lang="en-US" sz="4900" smtClean="0"/>
            </a:br>
            <a:r>
              <a:rPr lang="en-US" sz="3600" smtClean="0"/>
              <a:t>Google Firebase &amp; FireStore</a:t>
            </a:r>
            <a:r>
              <a:rPr lang="en-US" sz="2200"/>
              <a:t/>
            </a:r>
            <a:br>
              <a:rPr lang="en-US" sz="2200"/>
            </a:br>
            <a:r>
              <a:rPr lang="en-US" sz="2700" smtClean="0"/>
              <a:t>Case 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11 </a:t>
            </a:r>
            <a:r>
              <a:rPr lang="en-US" smtClean="0"/>
              <a:t>Sep 2020</a:t>
            </a:r>
          </a:p>
          <a:p>
            <a:r>
              <a:rPr lang="en-US" smtClean="0"/>
              <a:t>Day#52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CONTENT</a:t>
            </a:r>
            <a:br>
              <a:rPr lang="en-US" sz="4800" b="1" smtClean="0"/>
            </a:br>
            <a:r>
              <a:rPr lang="th-TH" sz="4800" b="1" smtClean="0"/>
              <a:t>เนื้อหาวันนี้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Concept of Model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Coding</a:t>
            </a:r>
            <a:endParaRPr lang="en-U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Target Group: Mobile Developer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400" b="1" smtClean="0"/>
              <a:t>Knowledge</a:t>
            </a:r>
            <a:r>
              <a:rPr lang="en-US" sz="4800" b="1" smtClean="0"/>
              <a:t/>
            </a:r>
            <a:br>
              <a:rPr lang="en-US" sz="4800" b="1" smtClean="0"/>
            </a:br>
            <a:r>
              <a:rPr lang="th-TH" sz="4800" b="1" smtClean="0"/>
              <a:t>ความรู้วันนี้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Use data model to insert data to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How to separate Business Logic and UI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Write Model Class</a:t>
            </a:r>
            <a:endParaRPr lang="en-U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Target Group: Mobile </a:t>
            </a:r>
            <a:r>
              <a:rPr lang="en-US" sz="3600" smtClean="0">
                <a:solidFill>
                  <a:schemeClr val="bg1"/>
                </a:solidFill>
              </a:rPr>
              <a:t>Developer (iOS,Andriod)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59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Concept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18275"/>
            <a:ext cx="914400" cy="31908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00" y="1052547"/>
            <a:ext cx="2044700" cy="42171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Rounded Rectangle 10"/>
          <p:cNvSpPr/>
          <p:nvPr/>
        </p:nvSpPr>
        <p:spPr>
          <a:xfrm>
            <a:off x="2842489" y="1346628"/>
            <a:ext cx="3612873" cy="3952189"/>
          </a:xfrm>
          <a:prstGeom prst="roundRect">
            <a:avLst>
              <a:gd name="adj" fmla="val 43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21704" y="1135581"/>
            <a:ext cx="3180521" cy="561561"/>
          </a:xfrm>
          <a:prstGeom prst="rect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Order Model</a:t>
            </a:r>
            <a:endParaRPr lang="en-US" sz="1600"/>
          </a:p>
        </p:txBody>
      </p:sp>
      <p:sp>
        <p:nvSpPr>
          <p:cNvPr id="13" name="Rectangle 12"/>
          <p:cNvSpPr/>
          <p:nvPr/>
        </p:nvSpPr>
        <p:spPr>
          <a:xfrm>
            <a:off x="3058666" y="1905863"/>
            <a:ext cx="3180521" cy="6074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(1) Final Property </a:t>
            </a:r>
          </a:p>
          <a:p>
            <a:pPr algn="ctr"/>
            <a:r>
              <a:rPr lang="en-US" sz="1600" smtClean="0"/>
              <a:t>(Database Column)</a:t>
            </a:r>
            <a:endParaRPr lang="en-US" sz="1600"/>
          </a:p>
        </p:txBody>
      </p:sp>
      <p:sp>
        <p:nvSpPr>
          <p:cNvPr id="14" name="Rectangle 13"/>
          <p:cNvSpPr/>
          <p:nvPr/>
        </p:nvSpPr>
        <p:spPr>
          <a:xfrm>
            <a:off x="3058666" y="3383143"/>
            <a:ext cx="3180521" cy="7719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(3) Map&lt;String, dynamic&gt; </a:t>
            </a:r>
          </a:p>
          <a:p>
            <a:pPr algn="ctr"/>
            <a:r>
              <a:rPr lang="en-US" sz="1600" smtClean="0"/>
              <a:t>toFireStore() </a:t>
            </a:r>
            <a:r>
              <a:rPr lang="en-US" sz="1600" smtClean="0">
                <a:sym typeface="Wingdings" panose="05000000000000000000" pitchFamily="2" charset="2"/>
              </a:rPr>
              <a:t> {}</a:t>
            </a:r>
            <a:endParaRPr lang="en-US" sz="1600"/>
          </a:p>
        </p:txBody>
      </p:sp>
      <p:sp>
        <p:nvSpPr>
          <p:cNvPr id="15" name="Rectangle 14"/>
          <p:cNvSpPr/>
          <p:nvPr/>
        </p:nvSpPr>
        <p:spPr>
          <a:xfrm>
            <a:off x="3058664" y="4241512"/>
            <a:ext cx="3180521" cy="9257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(4) SaveOrder</a:t>
            </a:r>
            <a:endParaRPr lang="en-US" sz="1600"/>
          </a:p>
        </p:txBody>
      </p:sp>
      <p:sp>
        <p:nvSpPr>
          <p:cNvPr id="16" name="Rectangle 15"/>
          <p:cNvSpPr/>
          <p:nvPr/>
        </p:nvSpPr>
        <p:spPr>
          <a:xfrm>
            <a:off x="7076661" y="2981115"/>
            <a:ext cx="4869806" cy="14173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smtClean="0"/>
              <a:t>Steps for save Order</a:t>
            </a:r>
          </a:p>
          <a:p>
            <a:pPr marL="342900" indent="-342900">
              <a:buFontTx/>
              <a:buAutoNum type="arabicPeriod"/>
            </a:pPr>
            <a:r>
              <a:rPr lang="en-US" sz="1600" smtClean="0"/>
              <a:t>Import OrderModel</a:t>
            </a:r>
          </a:p>
          <a:p>
            <a:pPr marL="342900" indent="-342900">
              <a:buAutoNum type="arabicPeriod"/>
            </a:pPr>
            <a:r>
              <a:rPr lang="en-US" sz="1600" smtClean="0"/>
              <a:t>Declare &amp; Prepare _orderModel</a:t>
            </a:r>
          </a:p>
          <a:p>
            <a:pPr marL="342900" indent="-342900">
              <a:buAutoNum type="arabicPeriod"/>
            </a:pPr>
            <a:r>
              <a:rPr lang="en-US" sz="1600" smtClean="0"/>
              <a:t>Call saveOrder </a:t>
            </a:r>
            <a:endParaRPr lang="en-US" sz="1600"/>
          </a:p>
        </p:txBody>
      </p:sp>
      <p:sp>
        <p:nvSpPr>
          <p:cNvPr id="19" name="Down Arrow 18"/>
          <p:cNvSpPr/>
          <p:nvPr/>
        </p:nvSpPr>
        <p:spPr>
          <a:xfrm>
            <a:off x="7576608" y="2584672"/>
            <a:ext cx="304800" cy="31567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051" y="1052547"/>
            <a:ext cx="4876800" cy="142923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058666" y="2606168"/>
            <a:ext cx="3180521" cy="5371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(2) Constucture</a:t>
            </a:r>
            <a:endParaRPr lang="en-US" sz="1600"/>
          </a:p>
        </p:txBody>
      </p:sp>
      <p:sp>
        <p:nvSpPr>
          <p:cNvPr id="22" name="Rectangle 21"/>
          <p:cNvSpPr/>
          <p:nvPr/>
        </p:nvSpPr>
        <p:spPr>
          <a:xfrm>
            <a:off x="3121704" y="3235619"/>
            <a:ext cx="3054442" cy="2074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For Insert data to database</a:t>
            </a:r>
            <a:endParaRPr lang="en-US" sz="1200"/>
          </a:p>
        </p:txBody>
      </p:sp>
      <p:sp>
        <p:nvSpPr>
          <p:cNvPr id="25" name="Flowchart: Magnetic Disk 24"/>
          <p:cNvSpPr/>
          <p:nvPr/>
        </p:nvSpPr>
        <p:spPr>
          <a:xfrm>
            <a:off x="3005104" y="5617167"/>
            <a:ext cx="3089650" cy="101663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09488" y="6034609"/>
            <a:ext cx="2204739" cy="47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TT_ORDERS</a:t>
            </a:r>
            <a:endParaRPr lang="en-US" sz="1200"/>
          </a:p>
        </p:txBody>
      </p:sp>
      <p:sp>
        <p:nvSpPr>
          <p:cNvPr id="27" name="Rectangle 26"/>
          <p:cNvSpPr/>
          <p:nvPr/>
        </p:nvSpPr>
        <p:spPr>
          <a:xfrm>
            <a:off x="7076661" y="4479214"/>
            <a:ext cx="4869806" cy="21545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b="1" smtClean="0"/>
              <a:t>Benefits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Separate UI and Business Logic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Protect coding incorrect column name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Able to set default value in model e.g. orderTime,status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Apply for using with WEBAPI (Json format)</a:t>
            </a:r>
            <a:endParaRPr lang="en-US" sz="1400"/>
          </a:p>
        </p:txBody>
      </p:sp>
      <p:sp>
        <p:nvSpPr>
          <p:cNvPr id="28" name="Up-Down Arrow 27"/>
          <p:cNvSpPr/>
          <p:nvPr/>
        </p:nvSpPr>
        <p:spPr>
          <a:xfrm>
            <a:off x="4338328" y="5167222"/>
            <a:ext cx="406400" cy="754543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Elbow Connector 29"/>
          <p:cNvCxnSpPr>
            <a:stCxn id="31" idx="3"/>
            <a:endCxn id="15" idx="1"/>
          </p:cNvCxnSpPr>
          <p:nvPr/>
        </p:nvCxnSpPr>
        <p:spPr>
          <a:xfrm>
            <a:off x="2221190" y="2685505"/>
            <a:ext cx="837474" cy="2018862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081583" y="2627586"/>
            <a:ext cx="139607" cy="115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883650" y="1847850"/>
            <a:ext cx="2933700" cy="53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Business Login is in UI</a:t>
            </a: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121703" y="806920"/>
            <a:ext cx="311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&lt;&lt; Business Logic &gt;&gt;</a:t>
            </a:r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32100" y="5269741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&lt;&lt; UI &gt;&gt;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554258" y="750596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&lt;&lt; UI &gt;&gt;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Firestore Data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52500"/>
            <a:ext cx="5388994" cy="532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8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9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UI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69" y="844549"/>
            <a:ext cx="4525981" cy="34318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8924"/>
          <a:stretch/>
        </p:blipFill>
        <p:spPr>
          <a:xfrm>
            <a:off x="5004902" y="844549"/>
            <a:ext cx="6742598" cy="34318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14550" y="1377950"/>
            <a:ext cx="248285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Property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14550" y="2560469"/>
            <a:ext cx="248285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Constucture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14550" y="3508038"/>
            <a:ext cx="2482850" cy="555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Map toFireStore Method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64500" y="1723688"/>
            <a:ext cx="2482850" cy="555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Save Order Function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– EP631 (Call SaveOrder)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5642"/>
            <a:ext cx="6819900" cy="44317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52500"/>
            <a:ext cx="4343400" cy="76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0" y="1206500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Step#1: Import Order Model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27950" y="2311400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Step#2: Delcare _orderModel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27950" y="2870199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Step#3: call saveOrder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4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7518</TotalTime>
  <Words>226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Angsana New</vt:lpstr>
      <vt:lpstr>Calibri</vt:lpstr>
      <vt:lpstr>Calibri Light</vt:lpstr>
      <vt:lpstr>Cordia New</vt:lpstr>
      <vt:lpstr>Rockwell</vt:lpstr>
      <vt:lpstr>Segoe UI Historic</vt:lpstr>
      <vt:lpstr>Segoe UI Semibold</vt:lpstr>
      <vt:lpstr>Wingdings</vt:lpstr>
      <vt:lpstr>Yu Gothic (Headings)</vt:lpstr>
      <vt:lpstr>Atlas</vt:lpstr>
      <vt:lpstr>EP63 Add Order Item to Database using Model Class  (Separate Logic and UI) Google Firebase &amp; FireStore Case Study “Restaurant E-menu” ระบบสั่งอาหารผ่านมือถือ</vt:lpstr>
      <vt:lpstr>CONTENT เนื้อหาวันนี้</vt:lpstr>
      <vt:lpstr>Knowledge ความรู้วันนี้</vt:lpstr>
      <vt:lpstr>Coding Concept</vt:lpstr>
      <vt:lpstr>Firestore Data</vt:lpstr>
      <vt:lpstr>Coding</vt:lpstr>
      <vt:lpstr>Final UI</vt:lpstr>
      <vt:lpstr>Coding – EP631 (Call SaveOrder)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196</cp:revision>
  <dcterms:created xsi:type="dcterms:W3CDTF">2020-07-26T15:09:54Z</dcterms:created>
  <dcterms:modified xsi:type="dcterms:W3CDTF">2020-09-12T14:33:57Z</dcterms:modified>
</cp:coreProperties>
</file>