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2"/>
  </p:notesMasterIdLst>
  <p:sldIdLst>
    <p:sldId id="256" r:id="rId2"/>
    <p:sldId id="261" r:id="rId3"/>
    <p:sldId id="287" r:id="rId4"/>
    <p:sldId id="290" r:id="rId5"/>
    <p:sldId id="296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EP64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Get Menu from Database </a:t>
            </a:r>
            <a:r>
              <a:rPr lang="en-US" sz="3600" smtClean="0"/>
              <a:t>using Model Class </a:t>
            </a:r>
            <a:br>
              <a:rPr lang="en-US" sz="3600" smtClean="0"/>
            </a:br>
            <a:r>
              <a:rPr lang="en-US" sz="2700" smtClean="0"/>
              <a:t>(Separate Logic and UI)</a:t>
            </a:r>
            <a:r>
              <a:rPr lang="en-US" sz="4900" smtClean="0"/>
              <a:t/>
            </a:r>
            <a:br>
              <a:rPr lang="en-US" sz="4900" smtClean="0"/>
            </a:br>
            <a:r>
              <a:rPr lang="en-US" sz="3600" smtClean="0"/>
              <a:t>Google Firebase &amp; FireStore</a:t>
            </a:r>
            <a:r>
              <a:rPr lang="en-US" sz="2200"/>
              <a:t/>
            </a:r>
            <a:br>
              <a:rPr lang="en-US" sz="220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12 </a:t>
            </a:r>
            <a:r>
              <a:rPr lang="en-US" smtClean="0"/>
              <a:t>Sep 2020</a:t>
            </a:r>
          </a:p>
          <a:p>
            <a:r>
              <a:rPr lang="en-US" smtClean="0"/>
              <a:t>Day#53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Concept of Model </a:t>
            </a:r>
            <a:r>
              <a:rPr lang="en-US" sz="2000" smtClean="0"/>
              <a:t>Class for get data from Firebase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smtClean="0"/>
              <a:t>Knowledge</a:t>
            </a:r>
            <a:r>
              <a:rPr lang="en-US" sz="4800" b="1" smtClean="0"/>
              <a:t/>
            </a:r>
            <a:br>
              <a:rPr lang="en-US" sz="4800" b="1" smtClean="0"/>
            </a:br>
            <a:r>
              <a:rPr lang="th-TH" sz="4800" b="1" smtClean="0"/>
              <a:t>ความรู้วันนี้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Use data model to </a:t>
            </a:r>
            <a:r>
              <a:rPr lang="en-US" sz="2000" smtClean="0"/>
              <a:t>get </a:t>
            </a:r>
            <a:r>
              <a:rPr lang="en-US" sz="2000" smtClean="0"/>
              <a:t>data </a:t>
            </a:r>
            <a:r>
              <a:rPr lang="en-US" sz="2000" smtClean="0"/>
              <a:t>from </a:t>
            </a:r>
            <a:r>
              <a:rPr lang="en-US" sz="2000" smtClean="0"/>
              <a:t>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separate Business Logic and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Write Model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Factory Method = Method to generate Object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3" y="919048"/>
            <a:ext cx="2100894" cy="4320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51" y="1119928"/>
            <a:ext cx="4909898" cy="288819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42489" y="1346628"/>
            <a:ext cx="3612873" cy="3952189"/>
          </a:xfrm>
          <a:prstGeom prst="roundRect">
            <a:avLst>
              <a:gd name="adj" fmla="val 43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1704" y="1135581"/>
            <a:ext cx="3180521" cy="56156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Order Model</a:t>
            </a:r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3058666" y="1905863"/>
            <a:ext cx="3180521" cy="6074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(1) Final Property </a:t>
            </a:r>
          </a:p>
          <a:p>
            <a:pPr algn="ctr"/>
            <a:r>
              <a:rPr lang="en-US" sz="1600" smtClean="0"/>
              <a:t>(Database Column)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58666" y="3383143"/>
            <a:ext cx="3180521" cy="771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(3) </a:t>
            </a:r>
            <a:r>
              <a:rPr lang="en-US" sz="1400"/>
              <a:t>factory FoodMenuModel.fromFireStore(DocumentSnapshot doc)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58664" y="4241512"/>
            <a:ext cx="3180521" cy="925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(4) Get Menu</a:t>
            </a: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7161143" y="4562692"/>
            <a:ext cx="4869806" cy="1963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/>
              <a:t>Steps for </a:t>
            </a:r>
            <a:r>
              <a:rPr lang="en-US" sz="1600" b="1" smtClean="0"/>
              <a:t>Get</a:t>
            </a:r>
            <a:r>
              <a:rPr lang="en-US" sz="1600" b="1" smtClean="0"/>
              <a:t> Menu</a:t>
            </a:r>
            <a:endParaRPr lang="en-US" sz="1600" b="1" smtClean="0"/>
          </a:p>
          <a:p>
            <a:pPr marL="342900" indent="-342900">
              <a:buFontTx/>
              <a:buAutoNum type="arabicPeriod"/>
            </a:pPr>
            <a:r>
              <a:rPr lang="en-US" sz="1600" smtClean="0"/>
              <a:t>Import </a:t>
            </a:r>
            <a:r>
              <a:rPr lang="en-US" sz="1600" smtClean="0"/>
              <a:t>MenuModel</a:t>
            </a:r>
            <a:endParaRPr lang="en-US" sz="1600" smtClean="0"/>
          </a:p>
          <a:p>
            <a:pPr marL="342900" indent="-342900">
              <a:buAutoNum type="arabicPeriod"/>
            </a:pPr>
            <a:r>
              <a:rPr lang="en-US" sz="1600" smtClean="0"/>
              <a:t>Declare &amp; Prepare </a:t>
            </a:r>
            <a:r>
              <a:rPr lang="en-US" sz="1600" smtClean="0"/>
              <a:t>_menuModel in state class</a:t>
            </a:r>
            <a:endParaRPr lang="en-US" sz="1600" smtClean="0"/>
          </a:p>
          <a:p>
            <a:pPr marL="342900" indent="-342900">
              <a:buAutoNum type="arabicPeriod"/>
            </a:pPr>
            <a:r>
              <a:rPr lang="en-US" sz="1600" smtClean="0"/>
              <a:t>SteamBuilder: Call GetMenu Function</a:t>
            </a:r>
          </a:p>
          <a:p>
            <a:pPr marL="342900" indent="-342900">
              <a:buFontTx/>
              <a:buAutoNum type="arabicPeriod"/>
            </a:pPr>
            <a:r>
              <a:rPr lang="en-US" sz="1600" smtClean="0"/>
              <a:t>Fill data into _menuModel object using fromFireStore Factory Method</a:t>
            </a:r>
          </a:p>
          <a:p>
            <a:pPr marL="342900" indent="-342900">
              <a:buFontTx/>
              <a:buAutoNum type="arabicPeriod"/>
            </a:pPr>
            <a:r>
              <a:rPr lang="en-US" sz="1600" smtClean="0"/>
              <a:t>Get data from _menuModel object</a:t>
            </a:r>
            <a:endParaRPr lang="en-US" sz="1600"/>
          </a:p>
        </p:txBody>
      </p:sp>
      <p:sp>
        <p:nvSpPr>
          <p:cNvPr id="19" name="Down Arrow 18"/>
          <p:cNvSpPr/>
          <p:nvPr/>
        </p:nvSpPr>
        <p:spPr>
          <a:xfrm>
            <a:off x="7318191" y="4083677"/>
            <a:ext cx="304800" cy="31567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58666" y="2606168"/>
            <a:ext cx="3180521" cy="537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(2) Constucture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3121704" y="3235619"/>
            <a:ext cx="3054442" cy="207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For Insert data to database</a:t>
            </a:r>
            <a:endParaRPr lang="en-US" sz="1200"/>
          </a:p>
        </p:txBody>
      </p:sp>
      <p:sp>
        <p:nvSpPr>
          <p:cNvPr id="25" name="Flowchart: Magnetic Disk 24"/>
          <p:cNvSpPr/>
          <p:nvPr/>
        </p:nvSpPr>
        <p:spPr>
          <a:xfrm>
            <a:off x="3005104" y="5617167"/>
            <a:ext cx="3089650" cy="101663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9488" y="6034609"/>
            <a:ext cx="2204739" cy="47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TM_MENUS</a:t>
            </a:r>
            <a:endParaRPr lang="en-US" sz="1200"/>
          </a:p>
        </p:txBody>
      </p:sp>
      <p:sp>
        <p:nvSpPr>
          <p:cNvPr id="28" name="Up-Down Arrow 27"/>
          <p:cNvSpPr/>
          <p:nvPr/>
        </p:nvSpPr>
        <p:spPr>
          <a:xfrm>
            <a:off x="4338328" y="5167222"/>
            <a:ext cx="406400" cy="754543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endCxn id="15" idx="1"/>
          </p:cNvCxnSpPr>
          <p:nvPr/>
        </p:nvCxnSpPr>
        <p:spPr>
          <a:xfrm>
            <a:off x="1621759" y="2690907"/>
            <a:ext cx="1436905" cy="201346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765079" y="2564024"/>
            <a:ext cx="2178326" cy="95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 Login is in </a:t>
            </a:r>
            <a:r>
              <a:rPr lang="en-US" smtClean="0"/>
              <a:t>UI to Get Data from Database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21703" y="806920"/>
            <a:ext cx="31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&lt;&lt; Business Logic &gt;&gt;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2100" y="5269741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&lt;&lt; UI &gt;&gt;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54258" y="750596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&lt;&lt; UI &gt;&gt;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740404" y="4303938"/>
            <a:ext cx="2178326" cy="53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Separate Business Logic &amp; UI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6091" y="1199634"/>
            <a:ext cx="4177977" cy="1243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36228" y="2302856"/>
            <a:ext cx="1322491" cy="5521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52972" y="3831711"/>
            <a:ext cx="2259403" cy="1445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Using Model Class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0587" y="1048578"/>
            <a:ext cx="11225880" cy="558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Separate </a:t>
            </a:r>
            <a:r>
              <a:rPr lang="en-US" sz="3600" smtClean="0">
                <a:solidFill>
                  <a:schemeClr val="tx1"/>
                </a:solidFill>
              </a:rPr>
              <a:t>UI and Business Logic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Protect coding incorrect column name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Apply </a:t>
            </a:r>
            <a:r>
              <a:rPr lang="en-US" sz="3600" smtClean="0">
                <a:solidFill>
                  <a:schemeClr val="tx1"/>
                </a:solidFill>
              </a:rPr>
              <a:t>for using with WEBAPI (Json format</a:t>
            </a:r>
            <a:r>
              <a:rPr lang="en-US" sz="3600" smtClean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smtClean="0">
                <a:solidFill>
                  <a:schemeClr val="tx1"/>
                </a:solidFill>
              </a:rPr>
              <a:t>Separate tasks if have 2 programmers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Firestore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</a:t>
            </a:r>
            <a:r>
              <a:rPr lang="en-US" smtClean="0"/>
              <a:t>EP641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7543</TotalTime>
  <Words>244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EP64 Get Menu from Database using Model Class  (Separate Logic and UI) Google Firebase &amp; FireStore Case Study “Restaurant E-menu” ระบบสั่งอาหารผ่านมือถือ</vt:lpstr>
      <vt:lpstr>CONTENT เนื้อหาวันนี้</vt:lpstr>
      <vt:lpstr>Knowledge ความรู้วันนี้</vt:lpstr>
      <vt:lpstr>Coding Concept</vt:lpstr>
      <vt:lpstr>Benefits of Using Model Class</vt:lpstr>
      <vt:lpstr>Firestore Data</vt:lpstr>
      <vt:lpstr>Coding</vt:lpstr>
      <vt:lpstr>Final UI</vt:lpstr>
      <vt:lpstr>Coding – EP641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200</cp:revision>
  <dcterms:created xsi:type="dcterms:W3CDTF">2020-07-26T15:09:54Z</dcterms:created>
  <dcterms:modified xsi:type="dcterms:W3CDTF">2020-09-12T16:27:14Z</dcterms:modified>
</cp:coreProperties>
</file>