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65" r:id="rId9"/>
    <p:sldId id="269" r:id="rId10"/>
    <p:sldId id="270" r:id="rId11"/>
    <p:sldId id="271" r:id="rId12"/>
    <p:sldId id="266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66" d="100"/>
          <a:sy n="66" d="100"/>
        </p:scale>
        <p:origin x="26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961D2-2552-4535-89D9-BDAAA28DC13E}" type="doc">
      <dgm:prSet loTypeId="urn:microsoft.com/office/officeart/2005/8/layout/cycle3" loCatId="cycle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EB576C7-8469-4171-87FA-9EBF00243942}">
      <dgm:prSet phldrT="[Text]"/>
      <dgm:spPr/>
      <dgm:t>
        <a:bodyPr/>
        <a:lstStyle/>
        <a:p>
          <a:r>
            <a:rPr lang="en-US" smtClean="0"/>
            <a:t>Ordering</a:t>
          </a:r>
          <a:endParaRPr lang="en-US"/>
        </a:p>
      </dgm:t>
    </dgm:pt>
    <dgm:pt modelId="{C4DEFBCB-580A-4489-9DCA-99457AEB8F6F}" type="parTrans" cxnId="{5FA5F888-D558-4B08-98F5-DB9FE345635B}">
      <dgm:prSet/>
      <dgm:spPr/>
      <dgm:t>
        <a:bodyPr/>
        <a:lstStyle/>
        <a:p>
          <a:endParaRPr lang="en-US"/>
        </a:p>
      </dgm:t>
    </dgm:pt>
    <dgm:pt modelId="{FFFB534C-2EEA-4112-ACEE-F6A8CF305C15}" type="sibTrans" cxnId="{5FA5F888-D558-4B08-98F5-DB9FE345635B}">
      <dgm:prSet/>
      <dgm:spPr/>
      <dgm:t>
        <a:bodyPr/>
        <a:lstStyle/>
        <a:p>
          <a:endParaRPr lang="en-US"/>
        </a:p>
      </dgm:t>
    </dgm:pt>
    <dgm:pt modelId="{35BE2F53-F52F-494F-96D2-5470224B818A}">
      <dgm:prSet phldrT="[Text]"/>
      <dgm:spPr/>
      <dgm:t>
        <a:bodyPr/>
        <a:lstStyle/>
        <a:p>
          <a:r>
            <a:rPr lang="en-US" smtClean="0"/>
            <a:t>Send Order</a:t>
          </a:r>
          <a:endParaRPr lang="en-US"/>
        </a:p>
      </dgm:t>
    </dgm:pt>
    <dgm:pt modelId="{CBE9B1B0-4DC3-456C-81E7-284474A8E973}" type="parTrans" cxnId="{864B1285-455E-45B1-9FBD-24E501F04787}">
      <dgm:prSet/>
      <dgm:spPr/>
      <dgm:t>
        <a:bodyPr/>
        <a:lstStyle/>
        <a:p>
          <a:endParaRPr lang="en-US"/>
        </a:p>
      </dgm:t>
    </dgm:pt>
    <dgm:pt modelId="{EDD7985D-DBEB-4F2A-A146-A7E7DD8B31B0}" type="sibTrans" cxnId="{864B1285-455E-45B1-9FBD-24E501F04787}">
      <dgm:prSet/>
      <dgm:spPr/>
      <dgm:t>
        <a:bodyPr/>
        <a:lstStyle/>
        <a:p>
          <a:endParaRPr lang="en-US"/>
        </a:p>
      </dgm:t>
    </dgm:pt>
    <dgm:pt modelId="{EF278BC9-9B0C-45AD-A930-89B5B739B81F}">
      <dgm:prSet phldrT="[Text]"/>
      <dgm:spPr/>
      <dgm:t>
        <a:bodyPr/>
        <a:lstStyle/>
        <a:p>
          <a:r>
            <a:rPr lang="en-US" smtClean="0"/>
            <a:t>Cooking</a:t>
          </a:r>
          <a:endParaRPr lang="en-US"/>
        </a:p>
      </dgm:t>
    </dgm:pt>
    <dgm:pt modelId="{401AFB60-26D6-472A-907F-045873805882}" type="parTrans" cxnId="{BC109E15-66F4-49C1-9F61-D1E9C1394E05}">
      <dgm:prSet/>
      <dgm:spPr/>
      <dgm:t>
        <a:bodyPr/>
        <a:lstStyle/>
        <a:p>
          <a:endParaRPr lang="en-US"/>
        </a:p>
      </dgm:t>
    </dgm:pt>
    <dgm:pt modelId="{74E5B37A-2607-4F71-8FAE-793F87A937CF}" type="sibTrans" cxnId="{BC109E15-66F4-49C1-9F61-D1E9C1394E05}">
      <dgm:prSet/>
      <dgm:spPr/>
      <dgm:t>
        <a:bodyPr/>
        <a:lstStyle/>
        <a:p>
          <a:endParaRPr lang="en-US"/>
        </a:p>
      </dgm:t>
    </dgm:pt>
    <dgm:pt modelId="{0ECC49B8-16B0-4EDB-9A65-89883D8363BC}">
      <dgm:prSet phldrT="[Text]"/>
      <dgm:spPr/>
      <dgm:t>
        <a:bodyPr/>
        <a:lstStyle/>
        <a:p>
          <a:r>
            <a:rPr lang="en-US" smtClean="0"/>
            <a:t>Serve</a:t>
          </a:r>
          <a:endParaRPr lang="en-US"/>
        </a:p>
      </dgm:t>
    </dgm:pt>
    <dgm:pt modelId="{FC119449-00F1-4580-A5EA-6AF428A68330}" type="parTrans" cxnId="{405F382E-35BD-407E-BD61-FFA4D9CCE76B}">
      <dgm:prSet/>
      <dgm:spPr/>
      <dgm:t>
        <a:bodyPr/>
        <a:lstStyle/>
        <a:p>
          <a:endParaRPr lang="en-US"/>
        </a:p>
      </dgm:t>
    </dgm:pt>
    <dgm:pt modelId="{1FCE9B43-6BC3-4F1A-918E-2C521BB8DB71}" type="sibTrans" cxnId="{405F382E-35BD-407E-BD61-FFA4D9CCE76B}">
      <dgm:prSet/>
      <dgm:spPr/>
      <dgm:t>
        <a:bodyPr/>
        <a:lstStyle/>
        <a:p>
          <a:endParaRPr lang="en-US"/>
        </a:p>
      </dgm:t>
    </dgm:pt>
    <dgm:pt modelId="{F8293EA3-A280-4562-8D19-D8BFF4F7C8E6}">
      <dgm:prSet phldrT="[Text]"/>
      <dgm:spPr/>
      <dgm:t>
        <a:bodyPr/>
        <a:lstStyle/>
        <a:p>
          <a:r>
            <a:rPr lang="en-US" smtClean="0"/>
            <a:t>Close Table</a:t>
          </a:r>
          <a:endParaRPr lang="en-US"/>
        </a:p>
      </dgm:t>
    </dgm:pt>
    <dgm:pt modelId="{B6659FB2-2E8E-4A06-B3D4-A37F914D01C7}" type="parTrans" cxnId="{9FAF1F2B-4DD1-4435-A191-4EBABC741F67}">
      <dgm:prSet/>
      <dgm:spPr/>
      <dgm:t>
        <a:bodyPr/>
        <a:lstStyle/>
        <a:p>
          <a:endParaRPr lang="en-US"/>
        </a:p>
      </dgm:t>
    </dgm:pt>
    <dgm:pt modelId="{1F7490A4-715B-4BBB-A258-E6D205C321E8}" type="sibTrans" cxnId="{9FAF1F2B-4DD1-4435-A191-4EBABC741F67}">
      <dgm:prSet/>
      <dgm:spPr/>
      <dgm:t>
        <a:bodyPr/>
        <a:lstStyle/>
        <a:p>
          <a:endParaRPr lang="en-US"/>
        </a:p>
      </dgm:t>
    </dgm:pt>
    <dgm:pt modelId="{50381499-4D66-4D4F-AFC5-C7B862B63D1C}" type="pres">
      <dgm:prSet presAssocID="{A51961D2-2552-4535-89D9-BDAAA28DC13E}" presName="Name0" presStyleCnt="0">
        <dgm:presLayoutVars>
          <dgm:dir/>
          <dgm:resizeHandles val="exact"/>
        </dgm:presLayoutVars>
      </dgm:prSet>
      <dgm:spPr/>
    </dgm:pt>
    <dgm:pt modelId="{17E33A6A-294F-4CE0-B051-C5571BF870E9}" type="pres">
      <dgm:prSet presAssocID="{A51961D2-2552-4535-89D9-BDAAA28DC13E}" presName="cycle" presStyleCnt="0"/>
      <dgm:spPr/>
    </dgm:pt>
    <dgm:pt modelId="{EA856E15-7940-4F7C-AD13-A15063D496EF}" type="pres">
      <dgm:prSet presAssocID="{9EB576C7-8469-4171-87FA-9EBF00243942}" presName="nodeFirstNode" presStyleLbl="node1" presStyleIdx="0" presStyleCnt="5">
        <dgm:presLayoutVars>
          <dgm:bulletEnabled val="1"/>
        </dgm:presLayoutVars>
      </dgm:prSet>
      <dgm:spPr/>
    </dgm:pt>
    <dgm:pt modelId="{75E9B8F8-F44A-4875-AB5F-6FDF46DCAD79}" type="pres">
      <dgm:prSet presAssocID="{FFFB534C-2EEA-4112-ACEE-F6A8CF305C15}" presName="sibTransFirstNode" presStyleLbl="bgShp" presStyleIdx="0" presStyleCnt="1"/>
      <dgm:spPr/>
    </dgm:pt>
    <dgm:pt modelId="{4FA441A6-7EDA-40C7-9F2B-1FF95FB54CD6}" type="pres">
      <dgm:prSet presAssocID="{35BE2F53-F52F-494F-96D2-5470224B818A}" presName="nodeFollowingNodes" presStyleLbl="node1" presStyleIdx="1" presStyleCnt="5">
        <dgm:presLayoutVars>
          <dgm:bulletEnabled val="1"/>
        </dgm:presLayoutVars>
      </dgm:prSet>
      <dgm:spPr/>
    </dgm:pt>
    <dgm:pt modelId="{E15E60E2-C4A3-4067-8F61-B669FB1AC5B3}" type="pres">
      <dgm:prSet presAssocID="{EF278BC9-9B0C-45AD-A930-89B5B739B81F}" presName="nodeFollowingNodes" presStyleLbl="node1" presStyleIdx="2" presStyleCnt="5">
        <dgm:presLayoutVars>
          <dgm:bulletEnabled val="1"/>
        </dgm:presLayoutVars>
      </dgm:prSet>
      <dgm:spPr/>
    </dgm:pt>
    <dgm:pt modelId="{3EAED2F0-A7E4-43D3-9836-A0D072237441}" type="pres">
      <dgm:prSet presAssocID="{0ECC49B8-16B0-4EDB-9A65-89883D8363BC}" presName="nodeFollowingNodes" presStyleLbl="node1" presStyleIdx="3" presStyleCnt="5">
        <dgm:presLayoutVars>
          <dgm:bulletEnabled val="1"/>
        </dgm:presLayoutVars>
      </dgm:prSet>
      <dgm:spPr/>
    </dgm:pt>
    <dgm:pt modelId="{E818E6B5-BC6B-4566-8315-326646ACF83E}" type="pres">
      <dgm:prSet presAssocID="{F8293EA3-A280-4562-8D19-D8BFF4F7C8E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B5D673A-9F01-457F-AE0D-A0723F2C671B}" type="presOf" srcId="{9EB576C7-8469-4171-87FA-9EBF00243942}" destId="{EA856E15-7940-4F7C-AD13-A15063D496EF}" srcOrd="0" destOrd="0" presId="urn:microsoft.com/office/officeart/2005/8/layout/cycle3"/>
    <dgm:cxn modelId="{5D347C80-01F7-424B-8921-2246E9D9DFEA}" type="presOf" srcId="{F8293EA3-A280-4562-8D19-D8BFF4F7C8E6}" destId="{E818E6B5-BC6B-4566-8315-326646ACF83E}" srcOrd="0" destOrd="0" presId="urn:microsoft.com/office/officeart/2005/8/layout/cycle3"/>
    <dgm:cxn modelId="{5B99E51A-5F97-4BEB-90D5-E5FB9D7D20A3}" type="presOf" srcId="{FFFB534C-2EEA-4112-ACEE-F6A8CF305C15}" destId="{75E9B8F8-F44A-4875-AB5F-6FDF46DCAD79}" srcOrd="0" destOrd="0" presId="urn:microsoft.com/office/officeart/2005/8/layout/cycle3"/>
    <dgm:cxn modelId="{BE0C23E4-CFB7-4B84-9514-6A69D66F3436}" type="presOf" srcId="{EF278BC9-9B0C-45AD-A930-89B5B739B81F}" destId="{E15E60E2-C4A3-4067-8F61-B669FB1AC5B3}" srcOrd="0" destOrd="0" presId="urn:microsoft.com/office/officeart/2005/8/layout/cycle3"/>
    <dgm:cxn modelId="{B825EDD4-26B0-434D-A541-A5E21109C40A}" type="presOf" srcId="{35BE2F53-F52F-494F-96D2-5470224B818A}" destId="{4FA441A6-7EDA-40C7-9F2B-1FF95FB54CD6}" srcOrd="0" destOrd="0" presId="urn:microsoft.com/office/officeart/2005/8/layout/cycle3"/>
    <dgm:cxn modelId="{864B1285-455E-45B1-9FBD-24E501F04787}" srcId="{A51961D2-2552-4535-89D9-BDAAA28DC13E}" destId="{35BE2F53-F52F-494F-96D2-5470224B818A}" srcOrd="1" destOrd="0" parTransId="{CBE9B1B0-4DC3-456C-81E7-284474A8E973}" sibTransId="{EDD7985D-DBEB-4F2A-A146-A7E7DD8B31B0}"/>
    <dgm:cxn modelId="{6E51A251-7BC9-4903-B03A-2EB7A039B2D3}" type="presOf" srcId="{A51961D2-2552-4535-89D9-BDAAA28DC13E}" destId="{50381499-4D66-4D4F-AFC5-C7B862B63D1C}" srcOrd="0" destOrd="0" presId="urn:microsoft.com/office/officeart/2005/8/layout/cycle3"/>
    <dgm:cxn modelId="{9FAF1F2B-4DD1-4435-A191-4EBABC741F67}" srcId="{A51961D2-2552-4535-89D9-BDAAA28DC13E}" destId="{F8293EA3-A280-4562-8D19-D8BFF4F7C8E6}" srcOrd="4" destOrd="0" parTransId="{B6659FB2-2E8E-4A06-B3D4-A37F914D01C7}" sibTransId="{1F7490A4-715B-4BBB-A258-E6D205C321E8}"/>
    <dgm:cxn modelId="{5FA5F888-D558-4B08-98F5-DB9FE345635B}" srcId="{A51961D2-2552-4535-89D9-BDAAA28DC13E}" destId="{9EB576C7-8469-4171-87FA-9EBF00243942}" srcOrd="0" destOrd="0" parTransId="{C4DEFBCB-580A-4489-9DCA-99457AEB8F6F}" sibTransId="{FFFB534C-2EEA-4112-ACEE-F6A8CF305C15}"/>
    <dgm:cxn modelId="{88ED9ACF-9769-4772-8C75-6E3E093D8CE6}" type="presOf" srcId="{0ECC49B8-16B0-4EDB-9A65-89883D8363BC}" destId="{3EAED2F0-A7E4-43D3-9836-A0D072237441}" srcOrd="0" destOrd="0" presId="urn:microsoft.com/office/officeart/2005/8/layout/cycle3"/>
    <dgm:cxn modelId="{BC109E15-66F4-49C1-9F61-D1E9C1394E05}" srcId="{A51961D2-2552-4535-89D9-BDAAA28DC13E}" destId="{EF278BC9-9B0C-45AD-A930-89B5B739B81F}" srcOrd="2" destOrd="0" parTransId="{401AFB60-26D6-472A-907F-045873805882}" sibTransId="{74E5B37A-2607-4F71-8FAE-793F87A937CF}"/>
    <dgm:cxn modelId="{405F382E-35BD-407E-BD61-FFA4D9CCE76B}" srcId="{A51961D2-2552-4535-89D9-BDAAA28DC13E}" destId="{0ECC49B8-16B0-4EDB-9A65-89883D8363BC}" srcOrd="3" destOrd="0" parTransId="{FC119449-00F1-4580-A5EA-6AF428A68330}" sibTransId="{1FCE9B43-6BC3-4F1A-918E-2C521BB8DB71}"/>
    <dgm:cxn modelId="{A6E29801-6B94-4B8D-8B0E-B2FC3AE82AF0}" type="presParOf" srcId="{50381499-4D66-4D4F-AFC5-C7B862B63D1C}" destId="{17E33A6A-294F-4CE0-B051-C5571BF870E9}" srcOrd="0" destOrd="0" presId="urn:microsoft.com/office/officeart/2005/8/layout/cycle3"/>
    <dgm:cxn modelId="{39D97FA0-F8A8-4565-AFC0-7964DA313E60}" type="presParOf" srcId="{17E33A6A-294F-4CE0-B051-C5571BF870E9}" destId="{EA856E15-7940-4F7C-AD13-A15063D496EF}" srcOrd="0" destOrd="0" presId="urn:microsoft.com/office/officeart/2005/8/layout/cycle3"/>
    <dgm:cxn modelId="{D46BE32D-0E3E-490E-8802-14712AE7343C}" type="presParOf" srcId="{17E33A6A-294F-4CE0-B051-C5571BF870E9}" destId="{75E9B8F8-F44A-4875-AB5F-6FDF46DCAD79}" srcOrd="1" destOrd="0" presId="urn:microsoft.com/office/officeart/2005/8/layout/cycle3"/>
    <dgm:cxn modelId="{21446668-A967-4895-B130-14D5BE412793}" type="presParOf" srcId="{17E33A6A-294F-4CE0-B051-C5571BF870E9}" destId="{4FA441A6-7EDA-40C7-9F2B-1FF95FB54CD6}" srcOrd="2" destOrd="0" presId="urn:microsoft.com/office/officeart/2005/8/layout/cycle3"/>
    <dgm:cxn modelId="{6770186F-69A4-49DC-A729-379D8D817581}" type="presParOf" srcId="{17E33A6A-294F-4CE0-B051-C5571BF870E9}" destId="{E15E60E2-C4A3-4067-8F61-B669FB1AC5B3}" srcOrd="3" destOrd="0" presId="urn:microsoft.com/office/officeart/2005/8/layout/cycle3"/>
    <dgm:cxn modelId="{221CE265-A608-4C72-B8FB-F4813580E710}" type="presParOf" srcId="{17E33A6A-294F-4CE0-B051-C5571BF870E9}" destId="{3EAED2F0-A7E4-43D3-9836-A0D072237441}" srcOrd="4" destOrd="0" presId="urn:microsoft.com/office/officeart/2005/8/layout/cycle3"/>
    <dgm:cxn modelId="{C667467D-84FF-4D2A-8DEA-F602DE8B6733}" type="presParOf" srcId="{17E33A6A-294F-4CE0-B051-C5571BF870E9}" destId="{E818E6B5-BC6B-4566-8315-326646ACF83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1961D2-2552-4535-89D9-BDAAA28DC13E}" type="doc">
      <dgm:prSet loTypeId="urn:microsoft.com/office/officeart/2005/8/layout/cycle3" loCatId="cycle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EB576C7-8469-4171-87FA-9EBF00243942}">
      <dgm:prSet phldrT="[Text]"/>
      <dgm:spPr/>
      <dgm:t>
        <a:bodyPr/>
        <a:lstStyle/>
        <a:p>
          <a:r>
            <a:rPr lang="en-US" smtClean="0"/>
            <a:t>Ordering</a:t>
          </a:r>
          <a:endParaRPr lang="en-US"/>
        </a:p>
      </dgm:t>
    </dgm:pt>
    <dgm:pt modelId="{C4DEFBCB-580A-4489-9DCA-99457AEB8F6F}" type="parTrans" cxnId="{5FA5F888-D558-4B08-98F5-DB9FE345635B}">
      <dgm:prSet/>
      <dgm:spPr/>
      <dgm:t>
        <a:bodyPr/>
        <a:lstStyle/>
        <a:p>
          <a:endParaRPr lang="en-US"/>
        </a:p>
      </dgm:t>
    </dgm:pt>
    <dgm:pt modelId="{FFFB534C-2EEA-4112-ACEE-F6A8CF305C15}" type="sibTrans" cxnId="{5FA5F888-D558-4B08-98F5-DB9FE345635B}">
      <dgm:prSet/>
      <dgm:spPr/>
      <dgm:t>
        <a:bodyPr/>
        <a:lstStyle/>
        <a:p>
          <a:endParaRPr lang="en-US"/>
        </a:p>
      </dgm:t>
    </dgm:pt>
    <dgm:pt modelId="{35BE2F53-F52F-494F-96D2-5470224B818A}">
      <dgm:prSet phldrT="[Text]"/>
      <dgm:spPr/>
      <dgm:t>
        <a:bodyPr/>
        <a:lstStyle/>
        <a:p>
          <a:r>
            <a:rPr lang="en-US" smtClean="0"/>
            <a:t>Send Order</a:t>
          </a:r>
          <a:endParaRPr lang="en-US"/>
        </a:p>
      </dgm:t>
    </dgm:pt>
    <dgm:pt modelId="{CBE9B1B0-4DC3-456C-81E7-284474A8E973}" type="parTrans" cxnId="{864B1285-455E-45B1-9FBD-24E501F04787}">
      <dgm:prSet/>
      <dgm:spPr/>
      <dgm:t>
        <a:bodyPr/>
        <a:lstStyle/>
        <a:p>
          <a:endParaRPr lang="en-US"/>
        </a:p>
      </dgm:t>
    </dgm:pt>
    <dgm:pt modelId="{EDD7985D-DBEB-4F2A-A146-A7E7DD8B31B0}" type="sibTrans" cxnId="{864B1285-455E-45B1-9FBD-24E501F04787}">
      <dgm:prSet/>
      <dgm:spPr/>
      <dgm:t>
        <a:bodyPr/>
        <a:lstStyle/>
        <a:p>
          <a:endParaRPr lang="en-US"/>
        </a:p>
      </dgm:t>
    </dgm:pt>
    <dgm:pt modelId="{EF278BC9-9B0C-45AD-A930-89B5B739B81F}">
      <dgm:prSet phldrT="[Text]"/>
      <dgm:spPr/>
      <dgm:t>
        <a:bodyPr/>
        <a:lstStyle/>
        <a:p>
          <a:r>
            <a:rPr lang="en-US" smtClean="0"/>
            <a:t>Cooking</a:t>
          </a:r>
          <a:endParaRPr lang="en-US"/>
        </a:p>
      </dgm:t>
    </dgm:pt>
    <dgm:pt modelId="{401AFB60-26D6-472A-907F-045873805882}" type="parTrans" cxnId="{BC109E15-66F4-49C1-9F61-D1E9C1394E05}">
      <dgm:prSet/>
      <dgm:spPr/>
      <dgm:t>
        <a:bodyPr/>
        <a:lstStyle/>
        <a:p>
          <a:endParaRPr lang="en-US"/>
        </a:p>
      </dgm:t>
    </dgm:pt>
    <dgm:pt modelId="{74E5B37A-2607-4F71-8FAE-793F87A937CF}" type="sibTrans" cxnId="{BC109E15-66F4-49C1-9F61-D1E9C1394E05}">
      <dgm:prSet/>
      <dgm:spPr/>
      <dgm:t>
        <a:bodyPr/>
        <a:lstStyle/>
        <a:p>
          <a:endParaRPr lang="en-US"/>
        </a:p>
      </dgm:t>
    </dgm:pt>
    <dgm:pt modelId="{0ECC49B8-16B0-4EDB-9A65-89883D8363BC}">
      <dgm:prSet phldrT="[Text]"/>
      <dgm:spPr/>
      <dgm:t>
        <a:bodyPr/>
        <a:lstStyle/>
        <a:p>
          <a:r>
            <a:rPr lang="en-US" smtClean="0"/>
            <a:t>Serve</a:t>
          </a:r>
          <a:endParaRPr lang="en-US"/>
        </a:p>
      </dgm:t>
    </dgm:pt>
    <dgm:pt modelId="{FC119449-00F1-4580-A5EA-6AF428A68330}" type="parTrans" cxnId="{405F382E-35BD-407E-BD61-FFA4D9CCE76B}">
      <dgm:prSet/>
      <dgm:spPr/>
      <dgm:t>
        <a:bodyPr/>
        <a:lstStyle/>
        <a:p>
          <a:endParaRPr lang="en-US"/>
        </a:p>
      </dgm:t>
    </dgm:pt>
    <dgm:pt modelId="{1FCE9B43-6BC3-4F1A-918E-2C521BB8DB71}" type="sibTrans" cxnId="{405F382E-35BD-407E-BD61-FFA4D9CCE76B}">
      <dgm:prSet/>
      <dgm:spPr/>
      <dgm:t>
        <a:bodyPr/>
        <a:lstStyle/>
        <a:p>
          <a:endParaRPr lang="en-US"/>
        </a:p>
      </dgm:t>
    </dgm:pt>
    <dgm:pt modelId="{F8293EA3-A280-4562-8D19-D8BFF4F7C8E6}">
      <dgm:prSet phldrT="[Text]"/>
      <dgm:spPr/>
      <dgm:t>
        <a:bodyPr/>
        <a:lstStyle/>
        <a:p>
          <a:r>
            <a:rPr lang="en-US" smtClean="0"/>
            <a:t>Close Table</a:t>
          </a:r>
          <a:endParaRPr lang="en-US"/>
        </a:p>
      </dgm:t>
    </dgm:pt>
    <dgm:pt modelId="{B6659FB2-2E8E-4A06-B3D4-A37F914D01C7}" type="parTrans" cxnId="{9FAF1F2B-4DD1-4435-A191-4EBABC741F67}">
      <dgm:prSet/>
      <dgm:spPr/>
      <dgm:t>
        <a:bodyPr/>
        <a:lstStyle/>
        <a:p>
          <a:endParaRPr lang="en-US"/>
        </a:p>
      </dgm:t>
    </dgm:pt>
    <dgm:pt modelId="{1F7490A4-715B-4BBB-A258-E6D205C321E8}" type="sibTrans" cxnId="{9FAF1F2B-4DD1-4435-A191-4EBABC741F67}">
      <dgm:prSet/>
      <dgm:spPr/>
      <dgm:t>
        <a:bodyPr/>
        <a:lstStyle/>
        <a:p>
          <a:endParaRPr lang="en-US"/>
        </a:p>
      </dgm:t>
    </dgm:pt>
    <dgm:pt modelId="{50381499-4D66-4D4F-AFC5-C7B862B63D1C}" type="pres">
      <dgm:prSet presAssocID="{A51961D2-2552-4535-89D9-BDAAA28DC13E}" presName="Name0" presStyleCnt="0">
        <dgm:presLayoutVars>
          <dgm:dir/>
          <dgm:resizeHandles val="exact"/>
        </dgm:presLayoutVars>
      </dgm:prSet>
      <dgm:spPr/>
    </dgm:pt>
    <dgm:pt modelId="{17E33A6A-294F-4CE0-B051-C5571BF870E9}" type="pres">
      <dgm:prSet presAssocID="{A51961D2-2552-4535-89D9-BDAAA28DC13E}" presName="cycle" presStyleCnt="0"/>
      <dgm:spPr/>
    </dgm:pt>
    <dgm:pt modelId="{EA856E15-7940-4F7C-AD13-A15063D496EF}" type="pres">
      <dgm:prSet presAssocID="{9EB576C7-8469-4171-87FA-9EBF00243942}" presName="nodeFirstNode" presStyleLbl="node1" presStyleIdx="0" presStyleCnt="5">
        <dgm:presLayoutVars>
          <dgm:bulletEnabled val="1"/>
        </dgm:presLayoutVars>
      </dgm:prSet>
      <dgm:spPr/>
    </dgm:pt>
    <dgm:pt modelId="{75E9B8F8-F44A-4875-AB5F-6FDF46DCAD79}" type="pres">
      <dgm:prSet presAssocID="{FFFB534C-2EEA-4112-ACEE-F6A8CF305C15}" presName="sibTransFirstNode" presStyleLbl="bgShp" presStyleIdx="0" presStyleCnt="1"/>
      <dgm:spPr/>
    </dgm:pt>
    <dgm:pt modelId="{4FA441A6-7EDA-40C7-9F2B-1FF95FB54CD6}" type="pres">
      <dgm:prSet presAssocID="{35BE2F53-F52F-494F-96D2-5470224B818A}" presName="nodeFollowingNodes" presStyleLbl="node1" presStyleIdx="1" presStyleCnt="5">
        <dgm:presLayoutVars>
          <dgm:bulletEnabled val="1"/>
        </dgm:presLayoutVars>
      </dgm:prSet>
      <dgm:spPr/>
    </dgm:pt>
    <dgm:pt modelId="{E15E60E2-C4A3-4067-8F61-B669FB1AC5B3}" type="pres">
      <dgm:prSet presAssocID="{EF278BC9-9B0C-45AD-A930-89B5B739B81F}" presName="nodeFollowingNodes" presStyleLbl="node1" presStyleIdx="2" presStyleCnt="5">
        <dgm:presLayoutVars>
          <dgm:bulletEnabled val="1"/>
        </dgm:presLayoutVars>
      </dgm:prSet>
      <dgm:spPr/>
    </dgm:pt>
    <dgm:pt modelId="{3EAED2F0-A7E4-43D3-9836-A0D072237441}" type="pres">
      <dgm:prSet presAssocID="{0ECC49B8-16B0-4EDB-9A65-89883D8363BC}" presName="nodeFollowingNodes" presStyleLbl="node1" presStyleIdx="3" presStyleCnt="5">
        <dgm:presLayoutVars>
          <dgm:bulletEnabled val="1"/>
        </dgm:presLayoutVars>
      </dgm:prSet>
      <dgm:spPr/>
    </dgm:pt>
    <dgm:pt modelId="{E818E6B5-BC6B-4566-8315-326646ACF83E}" type="pres">
      <dgm:prSet presAssocID="{F8293EA3-A280-4562-8D19-D8BFF4F7C8E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825EDD4-26B0-434D-A541-A5E21109C40A}" type="presOf" srcId="{35BE2F53-F52F-494F-96D2-5470224B818A}" destId="{4FA441A6-7EDA-40C7-9F2B-1FF95FB54CD6}" srcOrd="0" destOrd="0" presId="urn:microsoft.com/office/officeart/2005/8/layout/cycle3"/>
    <dgm:cxn modelId="{0B5D673A-9F01-457F-AE0D-A0723F2C671B}" type="presOf" srcId="{9EB576C7-8469-4171-87FA-9EBF00243942}" destId="{EA856E15-7940-4F7C-AD13-A15063D496EF}" srcOrd="0" destOrd="0" presId="urn:microsoft.com/office/officeart/2005/8/layout/cycle3"/>
    <dgm:cxn modelId="{5B99E51A-5F97-4BEB-90D5-E5FB9D7D20A3}" type="presOf" srcId="{FFFB534C-2EEA-4112-ACEE-F6A8CF305C15}" destId="{75E9B8F8-F44A-4875-AB5F-6FDF46DCAD79}" srcOrd="0" destOrd="0" presId="urn:microsoft.com/office/officeart/2005/8/layout/cycle3"/>
    <dgm:cxn modelId="{9FAF1F2B-4DD1-4435-A191-4EBABC741F67}" srcId="{A51961D2-2552-4535-89D9-BDAAA28DC13E}" destId="{F8293EA3-A280-4562-8D19-D8BFF4F7C8E6}" srcOrd="4" destOrd="0" parTransId="{B6659FB2-2E8E-4A06-B3D4-A37F914D01C7}" sibTransId="{1F7490A4-715B-4BBB-A258-E6D205C321E8}"/>
    <dgm:cxn modelId="{864B1285-455E-45B1-9FBD-24E501F04787}" srcId="{A51961D2-2552-4535-89D9-BDAAA28DC13E}" destId="{35BE2F53-F52F-494F-96D2-5470224B818A}" srcOrd="1" destOrd="0" parTransId="{CBE9B1B0-4DC3-456C-81E7-284474A8E973}" sibTransId="{EDD7985D-DBEB-4F2A-A146-A7E7DD8B31B0}"/>
    <dgm:cxn modelId="{5FA5F888-D558-4B08-98F5-DB9FE345635B}" srcId="{A51961D2-2552-4535-89D9-BDAAA28DC13E}" destId="{9EB576C7-8469-4171-87FA-9EBF00243942}" srcOrd="0" destOrd="0" parTransId="{C4DEFBCB-580A-4489-9DCA-99457AEB8F6F}" sibTransId="{FFFB534C-2EEA-4112-ACEE-F6A8CF305C15}"/>
    <dgm:cxn modelId="{405F382E-35BD-407E-BD61-FFA4D9CCE76B}" srcId="{A51961D2-2552-4535-89D9-BDAAA28DC13E}" destId="{0ECC49B8-16B0-4EDB-9A65-89883D8363BC}" srcOrd="3" destOrd="0" parTransId="{FC119449-00F1-4580-A5EA-6AF428A68330}" sibTransId="{1FCE9B43-6BC3-4F1A-918E-2C521BB8DB71}"/>
    <dgm:cxn modelId="{88ED9ACF-9769-4772-8C75-6E3E093D8CE6}" type="presOf" srcId="{0ECC49B8-16B0-4EDB-9A65-89883D8363BC}" destId="{3EAED2F0-A7E4-43D3-9836-A0D072237441}" srcOrd="0" destOrd="0" presId="urn:microsoft.com/office/officeart/2005/8/layout/cycle3"/>
    <dgm:cxn modelId="{6E51A251-7BC9-4903-B03A-2EB7A039B2D3}" type="presOf" srcId="{A51961D2-2552-4535-89D9-BDAAA28DC13E}" destId="{50381499-4D66-4D4F-AFC5-C7B862B63D1C}" srcOrd="0" destOrd="0" presId="urn:microsoft.com/office/officeart/2005/8/layout/cycle3"/>
    <dgm:cxn modelId="{BE0C23E4-CFB7-4B84-9514-6A69D66F3436}" type="presOf" srcId="{EF278BC9-9B0C-45AD-A930-89B5B739B81F}" destId="{E15E60E2-C4A3-4067-8F61-B669FB1AC5B3}" srcOrd="0" destOrd="0" presId="urn:microsoft.com/office/officeart/2005/8/layout/cycle3"/>
    <dgm:cxn modelId="{BC109E15-66F4-49C1-9F61-D1E9C1394E05}" srcId="{A51961D2-2552-4535-89D9-BDAAA28DC13E}" destId="{EF278BC9-9B0C-45AD-A930-89B5B739B81F}" srcOrd="2" destOrd="0" parTransId="{401AFB60-26D6-472A-907F-045873805882}" sibTransId="{74E5B37A-2607-4F71-8FAE-793F87A937CF}"/>
    <dgm:cxn modelId="{5D347C80-01F7-424B-8921-2246E9D9DFEA}" type="presOf" srcId="{F8293EA3-A280-4562-8D19-D8BFF4F7C8E6}" destId="{E818E6B5-BC6B-4566-8315-326646ACF83E}" srcOrd="0" destOrd="0" presId="urn:microsoft.com/office/officeart/2005/8/layout/cycle3"/>
    <dgm:cxn modelId="{A6E29801-6B94-4B8D-8B0E-B2FC3AE82AF0}" type="presParOf" srcId="{50381499-4D66-4D4F-AFC5-C7B862B63D1C}" destId="{17E33A6A-294F-4CE0-B051-C5571BF870E9}" srcOrd="0" destOrd="0" presId="urn:microsoft.com/office/officeart/2005/8/layout/cycle3"/>
    <dgm:cxn modelId="{39D97FA0-F8A8-4565-AFC0-7964DA313E60}" type="presParOf" srcId="{17E33A6A-294F-4CE0-B051-C5571BF870E9}" destId="{EA856E15-7940-4F7C-AD13-A15063D496EF}" srcOrd="0" destOrd="0" presId="urn:microsoft.com/office/officeart/2005/8/layout/cycle3"/>
    <dgm:cxn modelId="{D46BE32D-0E3E-490E-8802-14712AE7343C}" type="presParOf" srcId="{17E33A6A-294F-4CE0-B051-C5571BF870E9}" destId="{75E9B8F8-F44A-4875-AB5F-6FDF46DCAD79}" srcOrd="1" destOrd="0" presId="urn:microsoft.com/office/officeart/2005/8/layout/cycle3"/>
    <dgm:cxn modelId="{21446668-A967-4895-B130-14D5BE412793}" type="presParOf" srcId="{17E33A6A-294F-4CE0-B051-C5571BF870E9}" destId="{4FA441A6-7EDA-40C7-9F2B-1FF95FB54CD6}" srcOrd="2" destOrd="0" presId="urn:microsoft.com/office/officeart/2005/8/layout/cycle3"/>
    <dgm:cxn modelId="{6770186F-69A4-49DC-A729-379D8D817581}" type="presParOf" srcId="{17E33A6A-294F-4CE0-B051-C5571BF870E9}" destId="{E15E60E2-C4A3-4067-8F61-B669FB1AC5B3}" srcOrd="3" destOrd="0" presId="urn:microsoft.com/office/officeart/2005/8/layout/cycle3"/>
    <dgm:cxn modelId="{221CE265-A608-4C72-B8FB-F4813580E710}" type="presParOf" srcId="{17E33A6A-294F-4CE0-B051-C5571BF870E9}" destId="{3EAED2F0-A7E4-43D3-9836-A0D072237441}" srcOrd="4" destOrd="0" presId="urn:microsoft.com/office/officeart/2005/8/layout/cycle3"/>
    <dgm:cxn modelId="{C667467D-84FF-4D2A-8DEA-F602DE8B6733}" type="presParOf" srcId="{17E33A6A-294F-4CE0-B051-C5571BF870E9}" destId="{E818E6B5-BC6B-4566-8315-326646ACF83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9B8F8-F44A-4875-AB5F-6FDF46DCAD79}">
      <dsp:nvSpPr>
        <dsp:cNvPr id="0" name=""/>
        <dsp:cNvSpPr/>
      </dsp:nvSpPr>
      <dsp:spPr>
        <a:xfrm>
          <a:off x="611738" y="466"/>
          <a:ext cx="4535973" cy="4535973"/>
        </a:xfrm>
        <a:prstGeom prst="circularArrow">
          <a:avLst>
            <a:gd name="adj1" fmla="val 5544"/>
            <a:gd name="adj2" fmla="val 330680"/>
            <a:gd name="adj3" fmla="val 13825717"/>
            <a:gd name="adj4" fmla="val 17355735"/>
            <a:gd name="adj5" fmla="val 5757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856E15-7940-4F7C-AD13-A15063D496EF}">
      <dsp:nvSpPr>
        <dsp:cNvPr id="0" name=""/>
        <dsp:cNvSpPr/>
      </dsp:nvSpPr>
      <dsp:spPr>
        <a:xfrm>
          <a:off x="1840605" y="26358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Ordering</a:t>
          </a:r>
          <a:endParaRPr lang="en-US" sz="2700" kern="1200"/>
        </a:p>
      </dsp:txBody>
      <dsp:txXfrm>
        <a:off x="1891331" y="77084"/>
        <a:ext cx="1976787" cy="937667"/>
      </dsp:txXfrm>
    </dsp:sp>
    <dsp:sp modelId="{4FA441A6-7EDA-40C7-9F2B-1FF95FB54CD6}">
      <dsp:nvSpPr>
        <dsp:cNvPr id="0" name=""/>
        <dsp:cNvSpPr/>
      </dsp:nvSpPr>
      <dsp:spPr>
        <a:xfrm>
          <a:off x="3680250" y="1362938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12210"/>
                <a:satOff val="-18034"/>
                <a:lumOff val="1981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12210"/>
                <a:satOff val="-18034"/>
                <a:lumOff val="19816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12210"/>
                <a:satOff val="-18034"/>
                <a:lumOff val="19816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Send Order</a:t>
          </a:r>
          <a:endParaRPr lang="en-US" sz="2700" kern="1200"/>
        </a:p>
      </dsp:txBody>
      <dsp:txXfrm>
        <a:off x="3730976" y="1413664"/>
        <a:ext cx="1976787" cy="937667"/>
      </dsp:txXfrm>
    </dsp:sp>
    <dsp:sp modelId="{E15E60E2-C4A3-4067-8F61-B669FB1AC5B3}">
      <dsp:nvSpPr>
        <dsp:cNvPr id="0" name=""/>
        <dsp:cNvSpPr/>
      </dsp:nvSpPr>
      <dsp:spPr>
        <a:xfrm>
          <a:off x="2977568" y="3525571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24420"/>
                <a:satOff val="-36069"/>
                <a:lumOff val="3963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624420"/>
                <a:satOff val="-36069"/>
                <a:lumOff val="3963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624420"/>
                <a:satOff val="-36069"/>
                <a:lumOff val="3963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Cooking</a:t>
          </a:r>
          <a:endParaRPr lang="en-US" sz="2700" kern="1200"/>
        </a:p>
      </dsp:txBody>
      <dsp:txXfrm>
        <a:off x="3028294" y="3576297"/>
        <a:ext cx="1976787" cy="937667"/>
      </dsp:txXfrm>
    </dsp:sp>
    <dsp:sp modelId="{3EAED2F0-A7E4-43D3-9836-A0D072237441}">
      <dsp:nvSpPr>
        <dsp:cNvPr id="0" name=""/>
        <dsp:cNvSpPr/>
      </dsp:nvSpPr>
      <dsp:spPr>
        <a:xfrm>
          <a:off x="703642" y="3525571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24420"/>
                <a:satOff val="-36069"/>
                <a:lumOff val="3963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624420"/>
                <a:satOff val="-36069"/>
                <a:lumOff val="3963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624420"/>
                <a:satOff val="-36069"/>
                <a:lumOff val="3963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Serve</a:t>
          </a:r>
          <a:endParaRPr lang="en-US" sz="2700" kern="1200"/>
        </a:p>
      </dsp:txBody>
      <dsp:txXfrm>
        <a:off x="754368" y="3576297"/>
        <a:ext cx="1976787" cy="937667"/>
      </dsp:txXfrm>
    </dsp:sp>
    <dsp:sp modelId="{E818E6B5-BC6B-4566-8315-326646ACF83E}">
      <dsp:nvSpPr>
        <dsp:cNvPr id="0" name=""/>
        <dsp:cNvSpPr/>
      </dsp:nvSpPr>
      <dsp:spPr>
        <a:xfrm>
          <a:off x="960" y="1362938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12210"/>
                <a:satOff val="-18034"/>
                <a:lumOff val="1981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12210"/>
                <a:satOff val="-18034"/>
                <a:lumOff val="19816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12210"/>
                <a:satOff val="-18034"/>
                <a:lumOff val="19816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Close Table</a:t>
          </a:r>
          <a:endParaRPr lang="en-US" sz="2700" kern="1200"/>
        </a:p>
      </dsp:txBody>
      <dsp:txXfrm>
        <a:off x="51686" y="1413664"/>
        <a:ext cx="1976787" cy="937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9B8F8-F44A-4875-AB5F-6FDF46DCAD79}">
      <dsp:nvSpPr>
        <dsp:cNvPr id="0" name=""/>
        <dsp:cNvSpPr/>
      </dsp:nvSpPr>
      <dsp:spPr>
        <a:xfrm>
          <a:off x="611738" y="466"/>
          <a:ext cx="4535973" cy="4535973"/>
        </a:xfrm>
        <a:prstGeom prst="circularArrow">
          <a:avLst>
            <a:gd name="adj1" fmla="val 5544"/>
            <a:gd name="adj2" fmla="val 330680"/>
            <a:gd name="adj3" fmla="val 13825717"/>
            <a:gd name="adj4" fmla="val 17355735"/>
            <a:gd name="adj5" fmla="val 5757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856E15-7940-4F7C-AD13-A15063D496EF}">
      <dsp:nvSpPr>
        <dsp:cNvPr id="0" name=""/>
        <dsp:cNvSpPr/>
      </dsp:nvSpPr>
      <dsp:spPr>
        <a:xfrm>
          <a:off x="1840605" y="26358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Ordering</a:t>
          </a:r>
          <a:endParaRPr lang="en-US" sz="2700" kern="1200"/>
        </a:p>
      </dsp:txBody>
      <dsp:txXfrm>
        <a:off x="1891331" y="77084"/>
        <a:ext cx="1976787" cy="937667"/>
      </dsp:txXfrm>
    </dsp:sp>
    <dsp:sp modelId="{4FA441A6-7EDA-40C7-9F2B-1FF95FB54CD6}">
      <dsp:nvSpPr>
        <dsp:cNvPr id="0" name=""/>
        <dsp:cNvSpPr/>
      </dsp:nvSpPr>
      <dsp:spPr>
        <a:xfrm>
          <a:off x="3680250" y="1362938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12210"/>
                <a:satOff val="-18034"/>
                <a:lumOff val="1981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12210"/>
                <a:satOff val="-18034"/>
                <a:lumOff val="19816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12210"/>
                <a:satOff val="-18034"/>
                <a:lumOff val="19816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Send Order</a:t>
          </a:r>
          <a:endParaRPr lang="en-US" sz="2700" kern="1200"/>
        </a:p>
      </dsp:txBody>
      <dsp:txXfrm>
        <a:off x="3730976" y="1413664"/>
        <a:ext cx="1976787" cy="937667"/>
      </dsp:txXfrm>
    </dsp:sp>
    <dsp:sp modelId="{E15E60E2-C4A3-4067-8F61-B669FB1AC5B3}">
      <dsp:nvSpPr>
        <dsp:cNvPr id="0" name=""/>
        <dsp:cNvSpPr/>
      </dsp:nvSpPr>
      <dsp:spPr>
        <a:xfrm>
          <a:off x="2977568" y="3525571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24420"/>
                <a:satOff val="-36069"/>
                <a:lumOff val="3963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624420"/>
                <a:satOff val="-36069"/>
                <a:lumOff val="3963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624420"/>
                <a:satOff val="-36069"/>
                <a:lumOff val="3963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Cooking</a:t>
          </a:r>
          <a:endParaRPr lang="en-US" sz="2700" kern="1200"/>
        </a:p>
      </dsp:txBody>
      <dsp:txXfrm>
        <a:off x="3028294" y="3576297"/>
        <a:ext cx="1976787" cy="937667"/>
      </dsp:txXfrm>
    </dsp:sp>
    <dsp:sp modelId="{3EAED2F0-A7E4-43D3-9836-A0D072237441}">
      <dsp:nvSpPr>
        <dsp:cNvPr id="0" name=""/>
        <dsp:cNvSpPr/>
      </dsp:nvSpPr>
      <dsp:spPr>
        <a:xfrm>
          <a:off x="703642" y="3525571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24420"/>
                <a:satOff val="-36069"/>
                <a:lumOff val="3963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624420"/>
                <a:satOff val="-36069"/>
                <a:lumOff val="3963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624420"/>
                <a:satOff val="-36069"/>
                <a:lumOff val="3963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Serve</a:t>
          </a:r>
          <a:endParaRPr lang="en-US" sz="2700" kern="1200"/>
        </a:p>
      </dsp:txBody>
      <dsp:txXfrm>
        <a:off x="754368" y="3576297"/>
        <a:ext cx="1976787" cy="937667"/>
      </dsp:txXfrm>
    </dsp:sp>
    <dsp:sp modelId="{E818E6B5-BC6B-4566-8315-326646ACF83E}">
      <dsp:nvSpPr>
        <dsp:cNvPr id="0" name=""/>
        <dsp:cNvSpPr/>
      </dsp:nvSpPr>
      <dsp:spPr>
        <a:xfrm>
          <a:off x="960" y="1362938"/>
          <a:ext cx="2078239" cy="103911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12210"/>
                <a:satOff val="-18034"/>
                <a:lumOff val="1981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12210"/>
                <a:satOff val="-18034"/>
                <a:lumOff val="19816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12210"/>
                <a:satOff val="-18034"/>
                <a:lumOff val="19816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Close Table</a:t>
          </a:r>
          <a:endParaRPr lang="en-US" sz="2700" kern="1200"/>
        </a:p>
      </dsp:txBody>
      <dsp:txXfrm>
        <a:off x="51686" y="1413664"/>
        <a:ext cx="1976787" cy="937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EP65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Design UI, Data Modelling using Class Diagram</a:t>
            </a:r>
            <a:r>
              <a:rPr lang="en-US" sz="4900" smtClean="0"/>
              <a:t/>
            </a:r>
            <a:br>
              <a:rPr lang="en-US" sz="4900" smtClean="0"/>
            </a:br>
            <a:r>
              <a:rPr lang="en-US" sz="2200" smtClean="0"/>
              <a:t>(View order for Make Order, Check Status and Payment)</a:t>
            </a:r>
            <a:r>
              <a:rPr lang="en-US" sz="1800"/>
              <a:t/>
            </a:r>
            <a:br>
              <a:rPr lang="en-US" sz="180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13 Sep 2020</a:t>
            </a:r>
          </a:p>
          <a:p>
            <a:r>
              <a:rPr lang="en-US" smtClean="0"/>
              <a:t>Day#54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92020"/>
            <a:ext cx="12192000" cy="10659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smtClean="0"/>
              <a:t>นอกจากการเขียนโปรแกรมที่ดีแล้ว การออกแบบโปรแกรมก็สำคัญมากเช่นกัน</a:t>
            </a:r>
          </a:p>
          <a:p>
            <a:pPr algn="ctr"/>
            <a:r>
              <a:rPr lang="en-US" smtClean="0"/>
              <a:t>Apart from good programming, design is very important too!!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Class Diagram </a:t>
            </a:r>
            <a:r>
              <a:rPr lang="en-US" sz="3600" smtClean="0">
                <a:sym typeface="Wingdings 3" panose="05040102010807070707" pitchFamily="18" charset="2"/>
              </a:rPr>
              <a:t></a:t>
            </a:r>
            <a:r>
              <a:rPr lang="en-US" sz="3600" smtClean="0"/>
              <a:t> Operations  = Function in Flutter</a:t>
            </a:r>
            <a:endParaRPr lang="en-US" sz="3600"/>
          </a:p>
        </p:txBody>
      </p:sp>
      <p:sp>
        <p:nvSpPr>
          <p:cNvPr id="33" name="Rounded Rectangle 32"/>
          <p:cNvSpPr/>
          <p:nvPr/>
        </p:nvSpPr>
        <p:spPr>
          <a:xfrm>
            <a:off x="609600" y="1014419"/>
            <a:ext cx="2942122" cy="5594310"/>
          </a:xfrm>
          <a:prstGeom prst="roundRect">
            <a:avLst>
              <a:gd name="adj" fmla="val 93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Class: OrderV1Model</a:t>
            </a:r>
          </a:p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4795" y="1798190"/>
            <a:ext cx="2654798" cy="2141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Attribute</a:t>
            </a:r>
          </a:p>
          <a:p>
            <a:pPr algn="ctr"/>
            <a:r>
              <a:rPr lang="en-US" smtClean="0"/>
              <a:t>(Last slide)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794" y="4036341"/>
            <a:ext cx="2654798" cy="2141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Operations</a:t>
            </a:r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78629"/>
              </p:ext>
            </p:extLst>
          </p:nvPr>
        </p:nvGraphicFramePr>
        <p:xfrm>
          <a:off x="4064000" y="1014419"/>
          <a:ext cx="5368758" cy="546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758">
                  <a:extLst>
                    <a:ext uri="{9D8B030D-6E8A-4147-A177-3AD203B41FA5}">
                      <a16:colId xmlns:a16="http://schemas.microsoft.com/office/drawing/2014/main" val="3020499496"/>
                    </a:ext>
                  </a:extLst>
                </a:gridCol>
              </a:tblGrid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Operation in Class Diagram or Function Name in Flutter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86747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For View Order</a:t>
                      </a:r>
                      <a:endParaRPr lang="en-US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88606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OrderV1Model getOrderForSendOrder(documentId)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35883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OrderV1Model </a:t>
                      </a:r>
                      <a:r>
                        <a:rPr lang="en-US" sz="1400" smtClean="0"/>
                        <a:t>getOrderForCheckOrderStatus(documentId)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24084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OrderV1Model </a:t>
                      </a:r>
                      <a:r>
                        <a:rPr lang="en-US" sz="1400" smtClean="0"/>
                        <a:t>getOrderForPayment(documentId)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2091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Order all</a:t>
                      </a:r>
                      <a:r>
                        <a:rPr lang="en-US" sz="1400" baseline="0" smtClean="0"/>
                        <a:t> process from open to close table</a:t>
                      </a:r>
                      <a:endParaRPr lang="en-US" sz="140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6857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openTable(tableNo,mobileNo)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70415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addOrderItem(documentId,</a:t>
                      </a:r>
                      <a:r>
                        <a:rPr lang="en-US" sz="1400" baseline="0" smtClean="0"/>
                        <a:t> menuId, qty)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4107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updateOrderItem(orderItemDocumentId,</a:t>
                      </a:r>
                      <a:r>
                        <a:rPr lang="en-US" sz="1400" baseline="0" smtClean="0"/>
                        <a:t> qty)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50736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deleteOrderItem(orderItemDocumentId)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71109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changeOrderItemStatus(orderItemDocumentId, status)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98373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closeTable(documentId)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33654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r>
                        <a:rPr lang="en-US" sz="1400" smtClean="0"/>
                        <a:t>makePayment(documentId,</a:t>
                      </a:r>
                      <a:r>
                        <a:rPr lang="en-US" sz="1400" baseline="0" smtClean="0"/>
                        <a:t> paymentInfo)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0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25840" y="962526"/>
            <a:ext cx="3056888" cy="5846427"/>
          </a:xfrm>
          <a:prstGeom prst="roundRect">
            <a:avLst>
              <a:gd name="adj" fmla="val 93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Class: OrderV1Model</a:t>
            </a:r>
          </a:p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Diagram &amp; mapping to DB and Flutter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33" y="1742173"/>
            <a:ext cx="2710228" cy="2021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3" y="4167739"/>
            <a:ext cx="2710228" cy="2478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6933" y="1409234"/>
            <a:ext cx="2710228" cy="257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Attribute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6933" y="3838747"/>
            <a:ext cx="2710228" cy="239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Operations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678" y="973073"/>
            <a:ext cx="4094644" cy="25991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535" y="3172979"/>
            <a:ext cx="3967865" cy="3473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66132" y="2662941"/>
            <a:ext cx="2993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Class Model in Flutter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05511" y="3798407"/>
            <a:ext cx="2993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Firebase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Firebase Database (Sample)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0" y="1175203"/>
            <a:ext cx="8274518" cy="52524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12632" y="1655546"/>
            <a:ext cx="2656573" cy="159779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35719" y="4137260"/>
            <a:ext cx="2176914" cy="4347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3429" y="5858578"/>
            <a:ext cx="2176914" cy="4347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15714" y="2727871"/>
            <a:ext cx="4376286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shade val="50000"/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smtClean="0"/>
              <a:t>Collection: TT_ORDERS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	</a:t>
            </a:r>
            <a:r>
              <a:rPr lang="en-US" sz="2400" smtClean="0"/>
              <a:t>customerInfo </a:t>
            </a:r>
            <a:r>
              <a:rPr lang="en-US" sz="2400"/>
              <a:t>(Collection)</a:t>
            </a:r>
            <a:endParaRPr lang="en-US" sz="2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	</a:t>
            </a:r>
            <a:r>
              <a:rPr lang="en-US" sz="2400" smtClean="0"/>
              <a:t>orderItemInfo </a:t>
            </a:r>
            <a:r>
              <a:rPr lang="en-US" sz="2400"/>
              <a:t>(Collection)</a:t>
            </a:r>
            <a:endParaRPr lang="en-US" sz="240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/>
              <a:t>	</a:t>
            </a:r>
            <a:r>
              <a:rPr lang="en-US" sz="2400" smtClean="0"/>
              <a:t>paymentInfo (Collection)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60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EP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2644" y="1174282"/>
            <a:ext cx="10770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smtClean="0"/>
              <a:t>To understand relationships between Class Diagram &amp; </a:t>
            </a:r>
            <a:r>
              <a:rPr lang="en-US" sz="3200" smtClean="0">
                <a:solidFill>
                  <a:srgbClr val="FF0000"/>
                </a:solidFill>
              </a:rPr>
              <a:t>Database &amp; Class Model in Flutter</a:t>
            </a:r>
          </a:p>
          <a:p>
            <a:pPr>
              <a:lnSpc>
                <a:spcPct val="200000"/>
              </a:lnSpc>
            </a:pPr>
            <a:r>
              <a:rPr lang="en-US" sz="3200" smtClean="0"/>
              <a:t>Tomorrow </a:t>
            </a:r>
            <a:r>
              <a:rPr lang="en-US" sz="3200" smtClean="0">
                <a:sym typeface="Wingdings" panose="05000000000000000000" pitchFamily="2" charset="2"/>
              </a:rPr>
              <a:t> Try to coding and create database</a:t>
            </a:r>
            <a:r>
              <a:rPr lang="en-US" sz="3200" smtClean="0"/>
              <a:t>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200" smtClean="0"/>
              <a:t>Create Class in Flutter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200" smtClean="0"/>
              <a:t>Create Database in Firebase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278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6332"/>
            <a:ext cx="2643739" cy="5672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975234" y="3089709"/>
            <a:ext cx="6824311" cy="217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smtClean="0"/>
              <a:t>Note: This EP just only design no coding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665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Design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Data Modeling by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Relation between design, database, programming in Flutter (basic condept)</a:t>
            </a:r>
          </a:p>
          <a:p>
            <a:r>
              <a:rPr lang="en-US" sz="2400" smtClean="0"/>
              <a:t>How to design software using;</a:t>
            </a:r>
          </a:p>
          <a:p>
            <a:pPr lvl="1"/>
            <a:r>
              <a:rPr lang="en-US" sz="2000" smtClean="0"/>
              <a:t>Use Case</a:t>
            </a:r>
          </a:p>
          <a:p>
            <a:pPr lvl="1"/>
            <a:r>
              <a:rPr lang="en-US" sz="2000" smtClean="0"/>
              <a:t>UI Design (Mockup)</a:t>
            </a:r>
          </a:p>
          <a:p>
            <a:pPr lvl="1"/>
            <a:r>
              <a:rPr lang="en-US" sz="2000" smtClean="0"/>
              <a:t>Work flow diagram</a:t>
            </a:r>
          </a:p>
          <a:p>
            <a:pPr lvl="1"/>
            <a:r>
              <a:rPr lang="en-US" sz="2000" smtClean="0"/>
              <a:t>Data Modelling by Class Diagram (Class in Flutter)</a:t>
            </a:r>
          </a:p>
          <a:p>
            <a:pPr lvl="2"/>
            <a:r>
              <a:rPr lang="en-US" sz="1800" smtClean="0"/>
              <a:t>Attributes (Column in database &amp; class property in Flutter)</a:t>
            </a:r>
          </a:p>
          <a:p>
            <a:pPr lvl="2"/>
            <a:r>
              <a:rPr lang="en-US" sz="1800" smtClean="0"/>
              <a:t>Operations (Method = function in Flutter )</a:t>
            </a:r>
          </a:p>
          <a:p>
            <a:pPr lvl="2"/>
            <a:endParaRPr lang="en-US" sz="1800" smtClean="0"/>
          </a:p>
          <a:p>
            <a:pPr lvl="1"/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9402" y="1419876"/>
            <a:ext cx="3095330" cy="4617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42451" y="2167462"/>
            <a:ext cx="2067338" cy="60770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Send Order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929402" y="1027990"/>
            <a:ext cx="32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42451" y="3281618"/>
            <a:ext cx="2067338" cy="60770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Check Order Status</a:t>
            </a:r>
            <a:endParaRPr lang="en-US" sz="1400"/>
          </a:p>
        </p:txBody>
      </p:sp>
      <p:sp>
        <p:nvSpPr>
          <p:cNvPr id="10" name="Oval 9"/>
          <p:cNvSpPr/>
          <p:nvPr/>
        </p:nvSpPr>
        <p:spPr>
          <a:xfrm>
            <a:off x="6491673" y="4567907"/>
            <a:ext cx="2067338" cy="60770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Payment</a:t>
            </a:r>
            <a:endParaRPr lang="en-US" sz="1400"/>
          </a:p>
        </p:txBody>
      </p:sp>
      <p:pic>
        <p:nvPicPr>
          <p:cNvPr id="11" name="Picture 10" descr="File:User font awesome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679" y="3062675"/>
            <a:ext cx="1005272" cy="10052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87680" y="4198575"/>
            <a:ext cx="13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Customer</a:t>
            </a:r>
            <a:endParaRPr lang="en-US"/>
          </a:p>
        </p:txBody>
      </p:sp>
      <p:cxnSp>
        <p:nvCxnSpPr>
          <p:cNvPr id="14" name="Straight Connector 13"/>
          <p:cNvCxnSpPr>
            <a:stCxn id="11" idx="1"/>
            <a:endCxn id="7" idx="6"/>
          </p:cNvCxnSpPr>
          <p:nvPr/>
        </p:nvCxnSpPr>
        <p:spPr>
          <a:xfrm flipH="1" flipV="1">
            <a:off x="8509789" y="2471316"/>
            <a:ext cx="1277890" cy="1093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1"/>
            <a:endCxn id="10" idx="6"/>
          </p:cNvCxnSpPr>
          <p:nvPr/>
        </p:nvCxnSpPr>
        <p:spPr>
          <a:xfrm flipH="1">
            <a:off x="8559011" y="3565311"/>
            <a:ext cx="1228668" cy="1306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1"/>
            <a:endCxn id="9" idx="6"/>
          </p:cNvCxnSpPr>
          <p:nvPr/>
        </p:nvCxnSpPr>
        <p:spPr>
          <a:xfrm flipH="1">
            <a:off x="8509789" y="3565311"/>
            <a:ext cx="1277890" cy="2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b="1996"/>
          <a:stretch/>
        </p:blipFill>
        <p:spPr>
          <a:xfrm>
            <a:off x="894589" y="1212656"/>
            <a:ext cx="4216671" cy="4933104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3383279" y="4268447"/>
            <a:ext cx="2521511" cy="2295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7320407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2606343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4963375" y="1070378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39" y="1070378"/>
            <a:ext cx="2230622" cy="4694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3" y="1070379"/>
            <a:ext cx="2370618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28193" y="5969158"/>
            <a:ext cx="194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Make Order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6343" y="5969158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Send Order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63375" y="5903821"/>
            <a:ext cx="226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View </a:t>
            </a:r>
            <a:r>
              <a:rPr lang="en-US" sz="1400"/>
              <a:t>Order </a:t>
            </a:r>
            <a:r>
              <a:rPr lang="en-US" sz="1400" smtClean="0"/>
              <a:t>for checking</a:t>
            </a:r>
          </a:p>
          <a:p>
            <a:pPr algn="ctr"/>
            <a:r>
              <a:rPr lang="en-US" smtClean="0"/>
              <a:t>Order Status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20407" y="5969158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Payment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77439" y="5903821"/>
            <a:ext cx="223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Make Payment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5900" y="4762500"/>
            <a:ext cx="615950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Order(14)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5863" y="4762500"/>
            <a:ext cx="571835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Status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7699" y="4762500"/>
            <a:ext cx="549962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Payment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7999" y="4762500"/>
            <a:ext cx="52594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More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2176" y="4764691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Send 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6049" y="2070100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6049" y="2352531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06049" y="2634962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06049" y="2917393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06049" y="3199824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6049" y="3482255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06049" y="3764686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06049" y="4047117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06049" y="4329548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06049" y="4611979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06049" y="4894406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84695" y="4762500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Pay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84695" y="4432300"/>
            <a:ext cx="2136674" cy="330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Total           </a:t>
            </a:r>
            <a:r>
              <a:rPr lang="en-US" sz="20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฿</a:t>
            </a:r>
            <a:r>
              <a:rPr lang="en-US" sz="2000" smtClean="0">
                <a:solidFill>
                  <a:schemeClr val="bg1"/>
                </a:solidFill>
              </a:rPr>
              <a:t>350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84695" y="2011680"/>
            <a:ext cx="2136674" cy="2420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84695" y="2011680"/>
            <a:ext cx="2136674" cy="375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84695" y="2387600"/>
            <a:ext cx="2136674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50667" y="2048933"/>
            <a:ext cx="7810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Customer: Mr.John</a:t>
            </a:r>
          </a:p>
          <a:p>
            <a:r>
              <a:rPr lang="en-US" sz="500" smtClean="0"/>
              <a:t>Table#:      10</a:t>
            </a:r>
          </a:p>
          <a:p>
            <a:r>
              <a:rPr lang="en-US" sz="500" smtClean="0"/>
              <a:t>Order#:     ORD007</a:t>
            </a:r>
            <a:endParaRPr lang="en-US" sz="500"/>
          </a:p>
        </p:txBody>
      </p:sp>
      <p:sp>
        <p:nvSpPr>
          <p:cNvPr id="38" name="TextBox 37"/>
          <p:cNvSpPr txBox="1"/>
          <p:nvPr/>
        </p:nvSpPr>
        <p:spPr>
          <a:xfrm>
            <a:off x="8166865" y="2050534"/>
            <a:ext cx="7810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Mobile No: 085-3214234</a:t>
            </a:r>
          </a:p>
          <a:p>
            <a:r>
              <a:rPr lang="en-US" sz="500" smtClean="0"/>
              <a:t>Time:           10:30am</a:t>
            </a:r>
            <a:endParaRPr lang="en-US" sz="500"/>
          </a:p>
        </p:txBody>
      </p:sp>
      <p:sp>
        <p:nvSpPr>
          <p:cNvPr id="39" name="Rectangle 38"/>
          <p:cNvSpPr/>
          <p:nvPr/>
        </p:nvSpPr>
        <p:spPr>
          <a:xfrm>
            <a:off x="8947929" y="2049145"/>
            <a:ext cx="525944" cy="303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sz="700" smtClean="0">
                <a:solidFill>
                  <a:schemeClr val="bg1"/>
                </a:solidFill>
              </a:rPr>
              <a:t>Member</a:t>
            </a:r>
            <a:endParaRPr lang="en-US" sz="700">
              <a:solidFill>
                <a:schemeClr val="bg1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10868"/>
              </p:ext>
            </p:extLst>
          </p:nvPr>
        </p:nvGraphicFramePr>
        <p:xfrm>
          <a:off x="7384695" y="2426454"/>
          <a:ext cx="2089178" cy="1248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6445">
                  <a:extLst>
                    <a:ext uri="{9D8B030D-6E8A-4147-A177-3AD203B41FA5}">
                      <a16:colId xmlns:a16="http://schemas.microsoft.com/office/drawing/2014/main" val="1785076218"/>
                    </a:ext>
                  </a:extLst>
                </a:gridCol>
                <a:gridCol w="562733">
                  <a:extLst>
                    <a:ext uri="{9D8B030D-6E8A-4147-A177-3AD203B41FA5}">
                      <a16:colId xmlns:a16="http://schemas.microsoft.com/office/drawing/2014/main" val="458092589"/>
                    </a:ext>
                  </a:extLst>
                </a:gridCol>
              </a:tblGrid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Menu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Price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25029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1) x3 Fired</a:t>
                      </a:r>
                      <a:r>
                        <a:rPr lang="en-US" sz="800" baseline="0" smtClean="0"/>
                        <a:t>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120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101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2) x3 Coke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71343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3) x4Green</a:t>
                      </a:r>
                      <a:r>
                        <a:rPr lang="en-US" sz="800" baseline="0" smtClean="0"/>
                        <a:t> Curry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94938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4) x5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30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5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Ordering Status &amp; Workflow Diagram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0985384"/>
              </p:ext>
            </p:extLst>
          </p:nvPr>
        </p:nvGraphicFramePr>
        <p:xfrm>
          <a:off x="247650" y="1174751"/>
          <a:ext cx="5759450" cy="459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25464"/>
              </p:ext>
            </p:extLst>
          </p:nvPr>
        </p:nvGraphicFramePr>
        <p:xfrm>
          <a:off x="6769101" y="1005415"/>
          <a:ext cx="4813299" cy="43589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4433">
                  <a:extLst>
                    <a:ext uri="{9D8B030D-6E8A-4147-A177-3AD203B41FA5}">
                      <a16:colId xmlns:a16="http://schemas.microsoft.com/office/drawing/2014/main" val="1560979835"/>
                    </a:ext>
                  </a:extLst>
                </a:gridCol>
                <a:gridCol w="1604433">
                  <a:extLst>
                    <a:ext uri="{9D8B030D-6E8A-4147-A177-3AD203B41FA5}">
                      <a16:colId xmlns:a16="http://schemas.microsoft.com/office/drawing/2014/main" val="3258624965"/>
                    </a:ext>
                  </a:extLst>
                </a:gridCol>
                <a:gridCol w="1604433">
                  <a:extLst>
                    <a:ext uri="{9D8B030D-6E8A-4147-A177-3AD203B41FA5}">
                      <a16:colId xmlns:a16="http://schemas.microsoft.com/office/drawing/2014/main" val="3323837717"/>
                    </a:ext>
                  </a:extLst>
                </a:gridCol>
              </a:tblGrid>
              <a:tr h="524935">
                <a:tc>
                  <a:txBody>
                    <a:bodyPr/>
                    <a:lstStyle/>
                    <a:p>
                      <a:r>
                        <a:rPr lang="en-US" smtClean="0"/>
                        <a:t>Customer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Kitchen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Waiter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3034"/>
                  </a:ext>
                </a:extLst>
              </a:tr>
              <a:tr h="38339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89566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042150" y="1606542"/>
            <a:ext cx="1085850" cy="349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61200" y="2680212"/>
            <a:ext cx="1035050" cy="406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7061200" y="3260887"/>
            <a:ext cx="1035050" cy="406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Send Order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8658225" y="1680628"/>
            <a:ext cx="1035050" cy="406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Cook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10164763" y="1680628"/>
            <a:ext cx="1035050" cy="406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Serve</a:t>
            </a:r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061200" y="3841562"/>
            <a:ext cx="1035050" cy="406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Make Payment</a:t>
            </a:r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7054850" y="4422236"/>
            <a:ext cx="1035050" cy="406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Close Table</a:t>
            </a:r>
            <a:endParaRPr lang="en-US" sz="1200"/>
          </a:p>
        </p:txBody>
      </p:sp>
      <p:sp>
        <p:nvSpPr>
          <p:cNvPr id="13" name="Rectangle 12"/>
          <p:cNvSpPr/>
          <p:nvPr/>
        </p:nvSpPr>
        <p:spPr>
          <a:xfrm>
            <a:off x="7067550" y="2099537"/>
            <a:ext cx="1035050" cy="406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Open Table</a:t>
            </a:r>
            <a:endParaRPr lang="en-US" sz="1200"/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>
            <a:off x="7585075" y="1955792"/>
            <a:ext cx="0" cy="14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 flipH="1">
            <a:off x="7578725" y="2516351"/>
            <a:ext cx="6350" cy="163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 flipH="1">
            <a:off x="7578725" y="3107072"/>
            <a:ext cx="6350" cy="153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Elbow Connector 22"/>
          <p:cNvCxnSpPr>
            <a:stCxn id="8" idx="3"/>
            <a:endCxn id="9" idx="1"/>
          </p:cNvCxnSpPr>
          <p:nvPr/>
        </p:nvCxnSpPr>
        <p:spPr>
          <a:xfrm flipV="1">
            <a:off x="8096250" y="1883828"/>
            <a:ext cx="561975" cy="1580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9693275" y="1883828"/>
            <a:ext cx="471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10" idx="2"/>
            <a:endCxn id="11" idx="3"/>
          </p:cNvCxnSpPr>
          <p:nvPr/>
        </p:nvCxnSpPr>
        <p:spPr>
          <a:xfrm rot="5400000">
            <a:off x="8410402" y="1772876"/>
            <a:ext cx="1957734" cy="25860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11" idx="2"/>
            <a:endCxn id="12" idx="0"/>
          </p:cNvCxnSpPr>
          <p:nvPr/>
        </p:nvCxnSpPr>
        <p:spPr>
          <a:xfrm flipH="1">
            <a:off x="7572375" y="4247962"/>
            <a:ext cx="6350" cy="17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" name="Elbow Connector 34"/>
          <p:cNvCxnSpPr>
            <a:stCxn id="7" idx="1"/>
            <a:endCxn id="7" idx="0"/>
          </p:cNvCxnSpPr>
          <p:nvPr/>
        </p:nvCxnSpPr>
        <p:spPr>
          <a:xfrm rot="10800000" flipH="1">
            <a:off x="7061199" y="2680212"/>
            <a:ext cx="517525" cy="203200"/>
          </a:xfrm>
          <a:prstGeom prst="bentConnector4">
            <a:avLst>
              <a:gd name="adj1" fmla="val -44172"/>
              <a:gd name="adj2" fmla="val 150000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595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Ordering Status using in Database &amp; Flutter</a:t>
            </a:r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247650" y="1174751"/>
          <a:ext cx="5759450" cy="459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18672"/>
              </p:ext>
            </p:extLst>
          </p:nvPr>
        </p:nvGraphicFramePr>
        <p:xfrm>
          <a:off x="7042150" y="1405466"/>
          <a:ext cx="4540250" cy="37253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30789506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702738736"/>
                    </a:ext>
                  </a:extLst>
                </a:gridCol>
              </a:tblGrid>
              <a:tr h="453564">
                <a:tc>
                  <a:txBody>
                    <a:bodyPr/>
                    <a:lstStyle/>
                    <a:p>
                      <a:r>
                        <a:rPr lang="en-US" sz="1200" smtClean="0"/>
                        <a:t>Status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Description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26833"/>
                  </a:ext>
                </a:extLst>
              </a:tr>
              <a:tr h="453564">
                <a:tc>
                  <a:txBody>
                    <a:bodyPr/>
                    <a:lstStyle/>
                    <a:p>
                      <a:r>
                        <a:rPr lang="en-US" sz="1200" smtClean="0"/>
                        <a:t>ORDER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On Orderping</a:t>
                      </a:r>
                      <a:r>
                        <a:rPr lang="en-US" sz="1200" baseline="0" smtClean="0"/>
                        <a:t> process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8205"/>
                  </a:ext>
                </a:extLst>
              </a:tr>
              <a:tr h="550387">
                <a:tc>
                  <a:txBody>
                    <a:bodyPr/>
                    <a:lstStyle/>
                    <a:p>
                      <a:r>
                        <a:rPr lang="en-US" sz="1200" smtClean="0"/>
                        <a:t>SEND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Submit Order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70273"/>
                  </a:ext>
                </a:extLst>
              </a:tr>
              <a:tr h="453564">
                <a:tc>
                  <a:txBody>
                    <a:bodyPr/>
                    <a:lstStyle/>
                    <a:p>
                      <a:r>
                        <a:rPr lang="en-US" sz="1200" smtClean="0"/>
                        <a:t>QUEUE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Wait</a:t>
                      </a:r>
                      <a:r>
                        <a:rPr lang="en-US" sz="1200" baseline="0" smtClean="0"/>
                        <a:t> for Cook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68628"/>
                  </a:ext>
                </a:extLst>
              </a:tr>
              <a:tr h="453564">
                <a:tc>
                  <a:txBody>
                    <a:bodyPr/>
                    <a:lstStyle/>
                    <a:p>
                      <a:r>
                        <a:rPr lang="en-US" sz="1200" smtClean="0"/>
                        <a:t>COOK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Already Cook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0033"/>
                  </a:ext>
                </a:extLst>
              </a:tr>
              <a:tr h="453564">
                <a:tc>
                  <a:txBody>
                    <a:bodyPr/>
                    <a:lstStyle/>
                    <a:p>
                      <a:r>
                        <a:rPr lang="en-US" sz="1200" smtClean="0"/>
                        <a:t>SERVE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Already</a:t>
                      </a:r>
                      <a:r>
                        <a:rPr lang="en-US" sz="1200" baseline="0" smtClean="0"/>
                        <a:t> Served food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69341"/>
                  </a:ext>
                </a:extLst>
              </a:tr>
              <a:tr h="453564">
                <a:tc>
                  <a:txBody>
                    <a:bodyPr/>
                    <a:lstStyle/>
                    <a:p>
                      <a:r>
                        <a:rPr lang="en-US" sz="1200" smtClean="0"/>
                        <a:t>PAY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Already make payment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08797"/>
                  </a:ext>
                </a:extLst>
              </a:tr>
              <a:tr h="453564">
                <a:tc>
                  <a:txBody>
                    <a:bodyPr/>
                    <a:lstStyle/>
                    <a:p>
                      <a:r>
                        <a:rPr lang="en-US" sz="1200" smtClean="0"/>
                        <a:t>COMPLETE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smtClean="0"/>
                        <a:t>Close Table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33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7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&amp; Data Modelling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6489" y="971195"/>
            <a:ext cx="8303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smtClean="0"/>
              <a:t>Class Diagram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	</a:t>
            </a:r>
            <a:r>
              <a:rPr lang="en-US" sz="2800" smtClean="0"/>
              <a:t>Attributes</a:t>
            </a:r>
          </a:p>
          <a:p>
            <a:pPr>
              <a:lnSpc>
                <a:spcPct val="200000"/>
              </a:lnSpc>
            </a:pPr>
            <a:r>
              <a:rPr lang="en-US" sz="2800"/>
              <a:t>	</a:t>
            </a:r>
            <a:r>
              <a:rPr lang="en-US" sz="2800" smtClean="0"/>
              <a:t>	</a:t>
            </a:r>
            <a:r>
              <a:rPr lang="en-US" sz="2000" smtClean="0"/>
              <a:t>(Column in Database, Property in Class)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	</a:t>
            </a:r>
            <a:r>
              <a:rPr lang="en-US" sz="2800" smtClean="0"/>
              <a:t>Opertions </a:t>
            </a:r>
          </a:p>
          <a:p>
            <a:pPr>
              <a:lnSpc>
                <a:spcPct val="200000"/>
              </a:lnSpc>
            </a:pPr>
            <a:r>
              <a:rPr lang="en-US" sz="2000"/>
              <a:t>	</a:t>
            </a:r>
            <a:r>
              <a:rPr lang="en-US" sz="2000" smtClean="0"/>
              <a:t>	(Function = Method in Flutter)</a:t>
            </a: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48123"/>
          <a:stretch/>
        </p:blipFill>
        <p:spPr>
          <a:xfrm>
            <a:off x="6747949" y="1032478"/>
            <a:ext cx="3230937" cy="5547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ounded Rectangle 8"/>
          <p:cNvSpPr/>
          <p:nvPr/>
        </p:nvSpPr>
        <p:spPr>
          <a:xfrm>
            <a:off x="10052720" y="1033670"/>
            <a:ext cx="2016224" cy="5594310"/>
          </a:xfrm>
          <a:prstGeom prst="roundRect">
            <a:avLst>
              <a:gd name="adj" fmla="val 93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Class: OrderModel</a:t>
            </a:r>
          </a:p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37915" y="1817441"/>
            <a:ext cx="1868556" cy="2141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Attribute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37914" y="4055592"/>
            <a:ext cx="1868556" cy="2141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Operations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9237" y="1686812"/>
            <a:ext cx="2391071" cy="13006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06882" y="1347749"/>
            <a:ext cx="13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Attribute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9237" y="5952119"/>
            <a:ext cx="2391071" cy="6273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72805" y="5575065"/>
            <a:ext cx="13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Operations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61225" y="3397810"/>
            <a:ext cx="140528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Flutter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Class Attribute = Field in Firebase DB = Property Class in Flutter</a:t>
            </a:r>
            <a:endParaRPr 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2556708" y="1016503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79" r="1206" b="1342"/>
          <a:stretch/>
        </p:blipFill>
        <p:spPr>
          <a:xfrm>
            <a:off x="199676" y="1016503"/>
            <a:ext cx="2265250" cy="4780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99676" y="5849946"/>
            <a:ext cx="226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View </a:t>
            </a:r>
            <a:r>
              <a:rPr lang="en-US" sz="1400"/>
              <a:t>Order </a:t>
            </a:r>
            <a:r>
              <a:rPr lang="en-US" sz="1400" smtClean="0"/>
              <a:t>for checking</a:t>
            </a:r>
          </a:p>
          <a:p>
            <a:pPr algn="ctr"/>
            <a:r>
              <a:rPr lang="en-US" smtClean="0"/>
              <a:t>Order Status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56708" y="5915283"/>
            <a:ext cx="22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View Order for</a:t>
            </a:r>
          </a:p>
          <a:p>
            <a:pPr algn="ctr"/>
            <a:r>
              <a:rPr lang="en-US" smtClean="0"/>
              <a:t>Payment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2350" y="2016225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2350" y="2298656"/>
            <a:ext cx="525944" cy="15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Ordering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2350" y="2581087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2350" y="2863518"/>
            <a:ext cx="525944" cy="158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Sent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2350" y="3145949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2350" y="3428380"/>
            <a:ext cx="525944" cy="158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Cooking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2350" y="3710811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2350" y="3993242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2350" y="4275673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42350" y="4558104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2350" y="4840531"/>
            <a:ext cx="525944" cy="158750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Served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0996" y="4708625"/>
            <a:ext cx="2136674" cy="3302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Pay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0996" y="4378425"/>
            <a:ext cx="2136674" cy="3302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Total           </a:t>
            </a:r>
            <a:r>
              <a:rPr lang="en-US" sz="20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฿</a:t>
            </a:r>
            <a:r>
              <a:rPr lang="en-US" sz="2000" smtClean="0">
                <a:solidFill>
                  <a:schemeClr val="bg1"/>
                </a:solidFill>
              </a:rPr>
              <a:t>350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0996" y="1957805"/>
            <a:ext cx="2136674" cy="2420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20996" y="1957805"/>
            <a:ext cx="2136674" cy="375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20996" y="2333725"/>
            <a:ext cx="2136674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shade val="50000"/>
                <a:shade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86968" y="1995058"/>
            <a:ext cx="78106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Customer: Mr.John</a:t>
            </a:r>
          </a:p>
          <a:p>
            <a:r>
              <a:rPr lang="en-US" sz="500" smtClean="0"/>
              <a:t>Table#:      10</a:t>
            </a:r>
          </a:p>
          <a:p>
            <a:r>
              <a:rPr lang="en-US" sz="500" smtClean="0"/>
              <a:t>Order#:     ORD007</a:t>
            </a:r>
            <a:endParaRPr lang="en-US" sz="500"/>
          </a:p>
        </p:txBody>
      </p:sp>
      <p:sp>
        <p:nvSpPr>
          <p:cNvPr id="24" name="TextBox 23"/>
          <p:cNvSpPr txBox="1"/>
          <p:nvPr/>
        </p:nvSpPr>
        <p:spPr>
          <a:xfrm>
            <a:off x="3403166" y="1996659"/>
            <a:ext cx="7810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smtClean="0"/>
              <a:t>Mobile No: 085-3214234</a:t>
            </a:r>
          </a:p>
          <a:p>
            <a:r>
              <a:rPr lang="en-US" sz="500" smtClean="0"/>
              <a:t>Time:           10:30am</a:t>
            </a:r>
            <a:endParaRPr lang="en-US" sz="500"/>
          </a:p>
        </p:txBody>
      </p:sp>
      <p:sp>
        <p:nvSpPr>
          <p:cNvPr id="25" name="Rectangle 24"/>
          <p:cNvSpPr/>
          <p:nvPr/>
        </p:nvSpPr>
        <p:spPr>
          <a:xfrm>
            <a:off x="4184230" y="1995270"/>
            <a:ext cx="525944" cy="303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Register</a:t>
            </a:r>
          </a:p>
          <a:p>
            <a:pPr algn="ctr"/>
            <a:r>
              <a:rPr lang="en-US" sz="700" smtClean="0">
                <a:solidFill>
                  <a:schemeClr val="bg1"/>
                </a:solidFill>
              </a:rPr>
              <a:t>Member</a:t>
            </a:r>
            <a:endParaRPr lang="en-US" sz="700">
              <a:solidFill>
                <a:schemeClr val="bg1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25819"/>
              </p:ext>
            </p:extLst>
          </p:nvPr>
        </p:nvGraphicFramePr>
        <p:xfrm>
          <a:off x="2620996" y="2372579"/>
          <a:ext cx="2089178" cy="1248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6445">
                  <a:extLst>
                    <a:ext uri="{9D8B030D-6E8A-4147-A177-3AD203B41FA5}">
                      <a16:colId xmlns:a16="http://schemas.microsoft.com/office/drawing/2014/main" val="1785076218"/>
                    </a:ext>
                  </a:extLst>
                </a:gridCol>
                <a:gridCol w="562733">
                  <a:extLst>
                    <a:ext uri="{9D8B030D-6E8A-4147-A177-3AD203B41FA5}">
                      <a16:colId xmlns:a16="http://schemas.microsoft.com/office/drawing/2014/main" val="458092589"/>
                    </a:ext>
                  </a:extLst>
                </a:gridCol>
              </a:tblGrid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Menu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Price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25029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1) x3 Fired</a:t>
                      </a:r>
                      <a:r>
                        <a:rPr lang="en-US" sz="800" baseline="0" smtClean="0"/>
                        <a:t>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120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101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2) x3 Coke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71343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3) x4Green</a:t>
                      </a:r>
                      <a:r>
                        <a:rPr lang="en-US" sz="800" baseline="0" smtClean="0"/>
                        <a:t> Curry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100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94938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r>
                        <a:rPr lang="en-US" sz="800" smtClean="0"/>
                        <a:t>4) x5 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smtClean="0"/>
                        <a:t>30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500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28810"/>
              </p:ext>
            </p:extLst>
          </p:nvPr>
        </p:nvGraphicFramePr>
        <p:xfrm>
          <a:off x="5031266" y="879059"/>
          <a:ext cx="4446303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1196744238"/>
                    </a:ext>
                  </a:extLst>
                </a:gridCol>
                <a:gridCol w="2826521">
                  <a:extLst>
                    <a:ext uri="{9D8B030D-6E8A-4147-A177-3AD203B41FA5}">
                      <a16:colId xmlns:a16="http://schemas.microsoft.com/office/drawing/2014/main" val="3362487962"/>
                    </a:ext>
                  </a:extLst>
                </a:gridCol>
              </a:tblGrid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documentId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Order No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7585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CustomerInfo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860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OrderItemInfo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2200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PaymentInfo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625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tableNo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22983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orderNo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DocumentId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53191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createOrderTime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37476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15941"/>
              </p:ext>
            </p:extLst>
          </p:nvPr>
        </p:nvGraphicFramePr>
        <p:xfrm>
          <a:off x="5079005" y="2440617"/>
          <a:ext cx="444630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1196744238"/>
                    </a:ext>
                  </a:extLst>
                </a:gridCol>
                <a:gridCol w="2826521">
                  <a:extLst>
                    <a:ext uri="{9D8B030D-6E8A-4147-A177-3AD203B41FA5}">
                      <a16:colId xmlns:a16="http://schemas.microsoft.com/office/drawing/2014/main" val="3362487962"/>
                    </a:ext>
                  </a:extLst>
                </a:gridCol>
              </a:tblGrid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Customer</a:t>
                      </a:r>
                      <a:r>
                        <a:rPr lang="en-US" sz="800" baseline="0" smtClean="0"/>
                        <a:t>Info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7585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customerName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860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mobileNo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2200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Email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625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lineID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22983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memberNo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5319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57869"/>
              </p:ext>
            </p:extLst>
          </p:nvPr>
        </p:nvGraphicFramePr>
        <p:xfrm>
          <a:off x="5079006" y="3749272"/>
          <a:ext cx="4446303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1196744238"/>
                    </a:ext>
                  </a:extLst>
                </a:gridCol>
                <a:gridCol w="2826521">
                  <a:extLst>
                    <a:ext uri="{9D8B030D-6E8A-4147-A177-3AD203B41FA5}">
                      <a16:colId xmlns:a16="http://schemas.microsoft.com/office/drawing/2014/main" val="3362487962"/>
                    </a:ext>
                  </a:extLst>
                </a:gridCol>
              </a:tblGrid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OrderItemIno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7585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menuId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860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menuNameEng/Thai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2200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menuDescEng/Thai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625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qty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22983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price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53191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totalPrice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Calculate Field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7350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18962"/>
              </p:ext>
            </p:extLst>
          </p:nvPr>
        </p:nvGraphicFramePr>
        <p:xfrm>
          <a:off x="5079005" y="5534133"/>
          <a:ext cx="444630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1196744238"/>
                    </a:ext>
                  </a:extLst>
                </a:gridCol>
                <a:gridCol w="2826521">
                  <a:extLst>
                    <a:ext uri="{9D8B030D-6E8A-4147-A177-3AD203B41FA5}">
                      <a16:colId xmlns:a16="http://schemas.microsoft.com/office/drawing/2014/main" val="3362487962"/>
                    </a:ext>
                  </a:extLst>
                </a:gridCol>
              </a:tblGrid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PaymentInf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7585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paymentType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smtClean="0"/>
                        <a:t>Cash, Credit</a:t>
                      </a:r>
                      <a:r>
                        <a:rPr lang="en-US" sz="800" baseline="0" smtClean="0"/>
                        <a:t> Card, QR Code, Line Paymen</a:t>
                      </a: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98607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amount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2200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vAT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66259"/>
                  </a:ext>
                </a:extLst>
              </a:tr>
              <a:tr h="161704">
                <a:tc>
                  <a:txBody>
                    <a:bodyPr/>
                    <a:lstStyle/>
                    <a:p>
                      <a:r>
                        <a:rPr lang="en-US" sz="800" smtClean="0"/>
                        <a:t>totalAmount</a:t>
                      </a:r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22983"/>
                  </a:ext>
                </a:extLst>
              </a:tr>
            </a:tbl>
          </a:graphicData>
        </a:graphic>
      </p:graphicFrame>
      <p:sp>
        <p:nvSpPr>
          <p:cNvPr id="31" name="Pentagon 30"/>
          <p:cNvSpPr/>
          <p:nvPr/>
        </p:nvSpPr>
        <p:spPr>
          <a:xfrm>
            <a:off x="9846644" y="2853893"/>
            <a:ext cx="452388" cy="11297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270156" y="3012643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Create Class &amp; will be field in Firebase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8967</TotalTime>
  <Words>639</Words>
  <Application>Microsoft Office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Tahoma</vt:lpstr>
      <vt:lpstr>Wingdings</vt:lpstr>
      <vt:lpstr>Wingdings 3</vt:lpstr>
      <vt:lpstr>Yu Gothic (Headings)</vt:lpstr>
      <vt:lpstr>Atlas</vt:lpstr>
      <vt:lpstr>EP65 Design UI, Data Modelling using Class Diagram (View order for Make Order, Check Status and Payment) Case Study “Restaurant E-menu” ระบบสั่งอาหารผ่านมือถือ</vt:lpstr>
      <vt:lpstr>CONTENT เนื้อหาวันนี้</vt:lpstr>
      <vt:lpstr>Key Knowledge</vt:lpstr>
      <vt:lpstr>Use Case</vt:lpstr>
      <vt:lpstr>UI Design</vt:lpstr>
      <vt:lpstr>Ordering Status &amp; Workflow Diagram</vt:lpstr>
      <vt:lpstr>Ordering Status using in Database &amp; Flutter</vt:lpstr>
      <vt:lpstr>Business &amp; Data Modelling</vt:lpstr>
      <vt:lpstr>Class Attribute = Field in Firebase DB = Property Class in Flutter</vt:lpstr>
      <vt:lpstr>Class Diagram  Operations  = Function in Flutter</vt:lpstr>
      <vt:lpstr>Class Diagram &amp; mapping to DB and Flutter</vt:lpstr>
      <vt:lpstr>Firebase Database (Sample)</vt:lpstr>
      <vt:lpstr>Next EP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217</cp:revision>
  <dcterms:created xsi:type="dcterms:W3CDTF">2020-07-26T15:09:54Z</dcterms:created>
  <dcterms:modified xsi:type="dcterms:W3CDTF">2020-09-13T17:10:57Z</dcterms:modified>
</cp:coreProperties>
</file>