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56" r:id="rId2"/>
    <p:sldId id="261" r:id="rId3"/>
    <p:sldId id="262" r:id="rId4"/>
    <p:sldId id="264" r:id="rId5"/>
    <p:sldId id="281" r:id="rId6"/>
    <p:sldId id="280" r:id="rId7"/>
    <p:sldId id="279" r:id="rId8"/>
    <p:sldId id="284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EP67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Create “Model Class” for </a:t>
            </a:r>
            <a:r>
              <a:rPr lang="en-US" sz="3600" smtClean="0"/>
              <a:t>Get </a:t>
            </a:r>
            <a:r>
              <a:rPr lang="en-US" sz="3600" smtClean="0"/>
              <a:t>Order Data</a:t>
            </a:r>
            <a:r>
              <a:rPr lang="en-US" sz="1800"/>
              <a:t/>
            </a:r>
            <a:br>
              <a:rPr lang="en-US" sz="180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15 </a:t>
            </a:r>
            <a:r>
              <a:rPr lang="en-US" smtClean="0"/>
              <a:t>Sep 2020</a:t>
            </a:r>
          </a:p>
          <a:p>
            <a:r>
              <a:rPr lang="en-US" smtClean="0"/>
              <a:t>Day#56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Concept of Model mapping (DB Scheme &amp; Class)</a:t>
            </a:r>
            <a:endParaRPr lang="en-US" sz="20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Factory Method ( Create Model </a:t>
            </a:r>
            <a:r>
              <a:rPr lang="en-US" sz="1800" smtClean="0">
                <a:sym typeface="Wingdings 3" panose="05040102010807070707" pitchFamily="18" charset="2"/>
              </a:rPr>
              <a:t> </a:t>
            </a:r>
            <a:r>
              <a:rPr lang="en-US" sz="1800" smtClean="0"/>
              <a:t> Object 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smtClean="0"/>
              <a:t>Order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smtClean="0"/>
              <a:t>CustomerInfo</a:t>
            </a:r>
            <a:endParaRPr lang="en-US" sz="160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smtClean="0"/>
              <a:t>OrderItemInfo</a:t>
            </a:r>
            <a:endParaRPr lang="en-US" sz="160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Function getOrder(orderNo)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How to get data from database</a:t>
            </a:r>
          </a:p>
          <a:p>
            <a:pPr lvl="1"/>
            <a:r>
              <a:rPr lang="en-US" sz="2200" smtClean="0"/>
              <a:t>Factory Method for create model</a:t>
            </a:r>
          </a:p>
          <a:p>
            <a:r>
              <a:rPr lang="en-US" sz="2400" smtClean="0"/>
              <a:t>Nested Database Tables</a:t>
            </a:r>
          </a:p>
          <a:p>
            <a:r>
              <a:rPr lang="en-US" sz="2400" smtClean="0"/>
              <a:t>Nested Classes</a:t>
            </a:r>
          </a:p>
          <a:p>
            <a:r>
              <a:rPr lang="en-US" sz="2400" smtClean="0"/>
              <a:t>Print Object for debugging</a:t>
            </a:r>
          </a:p>
          <a:p>
            <a:endParaRPr lang="en-US" sz="1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</a:t>
            </a:r>
            <a:r>
              <a:rPr lang="en-US" smtClean="0">
                <a:sym typeface="Wingdings 3" panose="05040102010807070707" pitchFamily="18" charset="2"/>
              </a:rPr>
              <a:t> Create Class Attributes for UIs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7320407" y="1070378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2606343" y="1070378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4963375" y="1070378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39" y="1070378"/>
            <a:ext cx="2230622" cy="4694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43" y="1070379"/>
            <a:ext cx="2370618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528193" y="5969158"/>
            <a:ext cx="194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Make Order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6343" y="5969158"/>
            <a:ext cx="22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 Order for</a:t>
            </a:r>
          </a:p>
          <a:p>
            <a:pPr algn="ctr"/>
            <a:r>
              <a:rPr lang="en-US" smtClean="0"/>
              <a:t>Send Order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63375" y="5903821"/>
            <a:ext cx="226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View Order </a:t>
            </a:r>
            <a:r>
              <a:rPr lang="en-US" sz="1400" smtClean="0"/>
              <a:t>for checking</a:t>
            </a:r>
          </a:p>
          <a:p>
            <a:pPr algn="ctr"/>
            <a:r>
              <a:rPr lang="en-US" smtClean="0"/>
              <a:t>Order Status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20407" y="5969158"/>
            <a:ext cx="22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 Order for</a:t>
            </a:r>
          </a:p>
          <a:p>
            <a:pPr algn="ctr"/>
            <a:r>
              <a:rPr lang="en-US" smtClean="0"/>
              <a:t>Payment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77439" y="5903821"/>
            <a:ext cx="223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Make Payment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5900" y="4762500"/>
            <a:ext cx="615950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Order(14)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5863" y="4762500"/>
            <a:ext cx="571835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Status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7699" y="4762500"/>
            <a:ext cx="549962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Payment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87999" y="4762500"/>
            <a:ext cx="52594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More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32176" y="4764691"/>
            <a:ext cx="213667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Send Order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06049" y="2070100"/>
            <a:ext cx="525944" cy="15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06049" y="2352531"/>
            <a:ext cx="525944" cy="15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06049" y="2634962"/>
            <a:ext cx="525944" cy="158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06049" y="2917393"/>
            <a:ext cx="525944" cy="158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06049" y="3199824"/>
            <a:ext cx="525944" cy="158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Cooking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06049" y="3482255"/>
            <a:ext cx="525944" cy="158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Cooking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06049" y="3764686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06049" y="4047117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06049" y="4329548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06049" y="4611979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06049" y="4894406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84695" y="4762500"/>
            <a:ext cx="213667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Pay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84695" y="4432300"/>
            <a:ext cx="2136674" cy="3302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Total           </a:t>
            </a:r>
            <a:r>
              <a:rPr lang="en-US" sz="20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฿</a:t>
            </a:r>
            <a:r>
              <a:rPr lang="en-US" sz="2000" smtClean="0">
                <a:solidFill>
                  <a:schemeClr val="bg1"/>
                </a:solidFill>
              </a:rPr>
              <a:t>350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84695" y="2011680"/>
            <a:ext cx="2136674" cy="2420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84695" y="2011680"/>
            <a:ext cx="2136674" cy="375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84695" y="2387600"/>
            <a:ext cx="2136674" cy="2044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50667" y="2048933"/>
            <a:ext cx="78106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smtClean="0"/>
              <a:t>Customer: Mr.John</a:t>
            </a:r>
          </a:p>
          <a:p>
            <a:r>
              <a:rPr lang="en-US" sz="500" smtClean="0"/>
              <a:t>Table#:      10</a:t>
            </a:r>
          </a:p>
          <a:p>
            <a:r>
              <a:rPr lang="en-US" sz="500" smtClean="0"/>
              <a:t>Order#:     ORD007</a:t>
            </a:r>
            <a:endParaRPr lang="en-US" sz="500"/>
          </a:p>
        </p:txBody>
      </p:sp>
      <p:sp>
        <p:nvSpPr>
          <p:cNvPr id="38" name="TextBox 37"/>
          <p:cNvSpPr txBox="1"/>
          <p:nvPr/>
        </p:nvSpPr>
        <p:spPr>
          <a:xfrm>
            <a:off x="8166865" y="2050534"/>
            <a:ext cx="7810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smtClean="0"/>
              <a:t>Mobile No: 085-3214234</a:t>
            </a:r>
          </a:p>
          <a:p>
            <a:r>
              <a:rPr lang="en-US" sz="500" smtClean="0"/>
              <a:t>Time:           10:30am</a:t>
            </a:r>
            <a:endParaRPr lang="en-US" sz="500"/>
          </a:p>
        </p:txBody>
      </p:sp>
      <p:sp>
        <p:nvSpPr>
          <p:cNvPr id="39" name="Rectangle 38"/>
          <p:cNvSpPr/>
          <p:nvPr/>
        </p:nvSpPr>
        <p:spPr>
          <a:xfrm>
            <a:off x="8947929" y="2049145"/>
            <a:ext cx="525944" cy="303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bg1"/>
                </a:solidFill>
              </a:rPr>
              <a:t>Register</a:t>
            </a:r>
          </a:p>
          <a:p>
            <a:pPr algn="ctr"/>
            <a:r>
              <a:rPr lang="en-US" sz="700" smtClean="0">
                <a:solidFill>
                  <a:schemeClr val="bg1"/>
                </a:solidFill>
              </a:rPr>
              <a:t>Member</a:t>
            </a:r>
            <a:endParaRPr lang="en-US" sz="700">
              <a:solidFill>
                <a:schemeClr val="bg1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10868"/>
              </p:ext>
            </p:extLst>
          </p:nvPr>
        </p:nvGraphicFramePr>
        <p:xfrm>
          <a:off x="7384695" y="2426454"/>
          <a:ext cx="2089178" cy="12480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6445">
                  <a:extLst>
                    <a:ext uri="{9D8B030D-6E8A-4147-A177-3AD203B41FA5}">
                      <a16:colId xmlns:a16="http://schemas.microsoft.com/office/drawing/2014/main" val="1785076218"/>
                    </a:ext>
                  </a:extLst>
                </a:gridCol>
                <a:gridCol w="562733">
                  <a:extLst>
                    <a:ext uri="{9D8B030D-6E8A-4147-A177-3AD203B41FA5}">
                      <a16:colId xmlns:a16="http://schemas.microsoft.com/office/drawing/2014/main" val="458092589"/>
                    </a:ext>
                  </a:extLst>
                </a:gridCol>
              </a:tblGrid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Menu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Price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25029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1) x3 Fired</a:t>
                      </a:r>
                      <a:r>
                        <a:rPr lang="en-US" sz="800" baseline="0" smtClean="0"/>
                        <a:t> 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120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1014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2) x3 Coke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100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171343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3) x4Green</a:t>
                      </a:r>
                      <a:r>
                        <a:rPr lang="en-US" sz="800" baseline="0" smtClean="0"/>
                        <a:t> Curry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100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94938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4) x5 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30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500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606342" y="944880"/>
            <a:ext cx="7035497" cy="5811520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Mapping (DB &amp; Class)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561647"/>
            <a:ext cx="3028950" cy="4642304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22225"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001376" y="1192315"/>
            <a:ext cx="271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Class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376" y="1543052"/>
            <a:ext cx="2932924" cy="4660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2050" y="1159535"/>
            <a:ext cx="271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Database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279" r="1206" b="1342"/>
          <a:stretch/>
        </p:blipFill>
        <p:spPr>
          <a:xfrm>
            <a:off x="8744676" y="1561647"/>
            <a:ext cx="2184904" cy="4610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8744676" y="1173720"/>
            <a:ext cx="271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UI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089900" y="3695700"/>
            <a:ext cx="575734" cy="461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84583" y="3382433"/>
            <a:ext cx="98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Object</a:t>
            </a:r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4270042" y="3706056"/>
            <a:ext cx="652292" cy="313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2014" y="2108200"/>
            <a:ext cx="1647409" cy="2945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24201" y="3595841"/>
            <a:ext cx="6125816" cy="191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24201" y="1535595"/>
            <a:ext cx="6125816" cy="191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Model Mapping (DB &amp; Class)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10469215" y="3595841"/>
            <a:ext cx="1060175" cy="22371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ight Arrow 8"/>
          <p:cNvSpPr/>
          <p:nvPr/>
        </p:nvSpPr>
        <p:spPr>
          <a:xfrm>
            <a:off x="1948070" y="4028658"/>
            <a:ext cx="1076845" cy="104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ight Arrow 9"/>
          <p:cNvSpPr/>
          <p:nvPr/>
        </p:nvSpPr>
        <p:spPr>
          <a:xfrm flipH="1">
            <a:off x="1865137" y="2161796"/>
            <a:ext cx="1076845" cy="104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461552" y="2167595"/>
            <a:ext cx="177413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toFireStore (Order)</a:t>
            </a:r>
          </a:p>
          <a:p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461552" y="4345090"/>
            <a:ext cx="177413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fromFireStore</a:t>
            </a:r>
          </a:p>
          <a:p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7378146" y="4345090"/>
            <a:ext cx="177413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Object “Order”</a:t>
            </a:r>
          </a:p>
          <a:p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7308574" y="2161796"/>
            <a:ext cx="184370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Object “Order”</a:t>
            </a:r>
          </a:p>
          <a:p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5411857" y="1731064"/>
            <a:ext cx="209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Method (Factory)</a:t>
            </a:r>
            <a:endParaRPr 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5411856" y="3914358"/>
            <a:ext cx="1896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Method = Function</a:t>
            </a:r>
            <a:endParaRPr lang="en-US" sz="1200"/>
          </a:p>
        </p:txBody>
      </p:sp>
      <p:sp>
        <p:nvSpPr>
          <p:cNvPr id="18" name="Right Arrow 17"/>
          <p:cNvSpPr/>
          <p:nvPr/>
        </p:nvSpPr>
        <p:spPr>
          <a:xfrm>
            <a:off x="9336155" y="4005467"/>
            <a:ext cx="816667" cy="104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/>
          <p:cNvSpPr/>
          <p:nvPr/>
        </p:nvSpPr>
        <p:spPr>
          <a:xfrm>
            <a:off x="10246024" y="2159922"/>
            <a:ext cx="1621735" cy="463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Open Table</a:t>
            </a:r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10246024" y="2697016"/>
            <a:ext cx="1621735" cy="506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AddOrder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5461552" y="2742462"/>
            <a:ext cx="177413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toFireStore (OrderItemInfo)</a:t>
            </a:r>
            <a:endParaRPr 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7308574" y="2741388"/>
            <a:ext cx="184370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Object “OrderItemInfo”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3269974" y="2161796"/>
            <a:ext cx="214188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AddOrder(Order)</a:t>
            </a:r>
          </a:p>
          <a:p>
            <a:endParaRPr 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3176381" y="1731064"/>
            <a:ext cx="232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Method = Function</a:t>
            </a:r>
            <a:endParaRPr 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3269974" y="2742462"/>
            <a:ext cx="214188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AddOrderItem(OrderNo,OrderItemInfo)</a:t>
            </a:r>
            <a:endParaRPr 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7308574" y="1731064"/>
            <a:ext cx="209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Model</a:t>
            </a:r>
            <a:endParaRPr lang="en-US" sz="1200"/>
          </a:p>
        </p:txBody>
      </p:sp>
      <p:sp>
        <p:nvSpPr>
          <p:cNvPr id="28" name="Flowchart: Magnetic Disk 27"/>
          <p:cNvSpPr/>
          <p:nvPr/>
        </p:nvSpPr>
        <p:spPr>
          <a:xfrm>
            <a:off x="242420" y="3054565"/>
            <a:ext cx="1253417" cy="7976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FireStore Database</a:t>
            </a:r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3269974" y="4345090"/>
            <a:ext cx="214188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GetOrder(documentId)</a:t>
            </a:r>
          </a:p>
          <a:p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3269974" y="3890158"/>
            <a:ext cx="1896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Method = Function</a:t>
            </a:r>
            <a:endParaRPr lang="en-US" sz="1200"/>
          </a:p>
        </p:txBody>
      </p:sp>
      <p:sp>
        <p:nvSpPr>
          <p:cNvPr id="31" name="Right Arrow 30"/>
          <p:cNvSpPr/>
          <p:nvPr/>
        </p:nvSpPr>
        <p:spPr>
          <a:xfrm flipH="1">
            <a:off x="9250016" y="2172726"/>
            <a:ext cx="781880" cy="104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82000" y="1668116"/>
            <a:ext cx="27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69974" y="1101642"/>
            <a:ext cx="27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Class “Order”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6127324"/>
            <a:ext cx="12192000" cy="71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 between Database Schema &amp;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894257"/>
            <a:ext cx="10896601" cy="58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2" y="963229"/>
            <a:ext cx="4697307" cy="5812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533" y="963229"/>
            <a:ext cx="3517231" cy="581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659" y="930621"/>
            <a:ext cx="3580341" cy="574704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4640" y="4338320"/>
            <a:ext cx="4526280" cy="1793240"/>
          </a:xfrm>
          <a:prstGeom prst="roundRect">
            <a:avLst>
              <a:gd name="adj" fmla="val 7319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895079" y="963229"/>
            <a:ext cx="2386117" cy="1266891"/>
          </a:xfrm>
          <a:prstGeom prst="roundRect">
            <a:avLst>
              <a:gd name="adj" fmla="val 7319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11658" y="5191761"/>
            <a:ext cx="2610062" cy="1366520"/>
          </a:xfrm>
          <a:prstGeom prst="roundRect">
            <a:avLst>
              <a:gd name="adj" fmla="val 7319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64657"/>
            <a:ext cx="2368209" cy="5000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275" y="1164657"/>
            <a:ext cx="7524750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275" y="3587917"/>
            <a:ext cx="70580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3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9313</TotalTime>
  <Words>271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Tahoma</vt:lpstr>
      <vt:lpstr>Wingdings</vt:lpstr>
      <vt:lpstr>Wingdings 3</vt:lpstr>
      <vt:lpstr>Yu Gothic (Headings)</vt:lpstr>
      <vt:lpstr>Atlas</vt:lpstr>
      <vt:lpstr>EP67 Create “Model Class” for Get Order Data Case Study “Restaurant E-menu” ระบบสั่งอาหารผ่านมือถือ</vt:lpstr>
      <vt:lpstr>CONTENT เนื้อหาวันนี้</vt:lpstr>
      <vt:lpstr>Key Knowledge</vt:lpstr>
      <vt:lpstr>UI Design  Create Class Attributes for UIs</vt:lpstr>
      <vt:lpstr>Data Model Mapping (DB &amp; Class)</vt:lpstr>
      <vt:lpstr>Data Model Mapping (DB &amp; Class)</vt:lpstr>
      <vt:lpstr>FINAL UI</vt:lpstr>
      <vt:lpstr>Code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229</cp:revision>
  <dcterms:created xsi:type="dcterms:W3CDTF">2020-07-26T15:09:54Z</dcterms:created>
  <dcterms:modified xsi:type="dcterms:W3CDTF">2020-09-15T17:05:44Z</dcterms:modified>
</cp:coreProperties>
</file>