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8"/>
  </p:notesMasterIdLst>
  <p:sldIdLst>
    <p:sldId id="256" r:id="rId2"/>
    <p:sldId id="261" r:id="rId3"/>
    <p:sldId id="262" r:id="rId4"/>
    <p:sldId id="273" r:id="rId5"/>
    <p:sldId id="278" r:id="rId6"/>
    <p:sldId id="279" r:id="rId7"/>
    <p:sldId id="264" r:id="rId8"/>
    <p:sldId id="272" r:id="rId9"/>
    <p:sldId id="265" r:id="rId10"/>
    <p:sldId id="267" r:id="rId11"/>
    <p:sldId id="268" r:id="rId12"/>
    <p:sldId id="266" r:id="rId13"/>
    <p:sldId id="269" r:id="rId14"/>
    <p:sldId id="280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66F0B-BAE9-4024-8B0C-9018780223CC}" type="doc">
      <dgm:prSet loTypeId="urn:microsoft.com/office/officeart/2005/8/layout/cycle3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AFAEA7-4BBB-477C-964C-8030A5936389}">
      <dgm:prSet phldrT="[Text]"/>
      <dgm:spPr/>
      <dgm:t>
        <a:bodyPr/>
        <a:lstStyle/>
        <a:p>
          <a:r>
            <a:rPr lang="en-US" smtClean="0"/>
            <a:t>Use Case</a:t>
          </a:r>
          <a:endParaRPr lang="en-US"/>
        </a:p>
      </dgm:t>
    </dgm:pt>
    <dgm:pt modelId="{A052B895-75C2-4105-BCC2-52EDAB5F7791}" type="parTrans" cxnId="{09E95553-4B64-4A56-A14E-875926001B5A}">
      <dgm:prSet/>
      <dgm:spPr/>
      <dgm:t>
        <a:bodyPr/>
        <a:lstStyle/>
        <a:p>
          <a:endParaRPr lang="en-US"/>
        </a:p>
      </dgm:t>
    </dgm:pt>
    <dgm:pt modelId="{71A94DDD-6128-4E4E-8E93-C78092E2D2A4}" type="sibTrans" cxnId="{09E95553-4B64-4A56-A14E-875926001B5A}">
      <dgm:prSet/>
      <dgm:spPr/>
      <dgm:t>
        <a:bodyPr/>
        <a:lstStyle/>
        <a:p>
          <a:endParaRPr lang="en-US"/>
        </a:p>
      </dgm:t>
    </dgm:pt>
    <dgm:pt modelId="{313A08CA-750E-48C8-B192-77B453929341}">
      <dgm:prSet phldrT="[Text]"/>
      <dgm:spPr/>
      <dgm:t>
        <a:bodyPr/>
        <a:lstStyle/>
        <a:p>
          <a:r>
            <a:rPr lang="en-US" smtClean="0"/>
            <a:t>UI Mock up</a:t>
          </a:r>
          <a:endParaRPr lang="en-US"/>
        </a:p>
      </dgm:t>
    </dgm:pt>
    <dgm:pt modelId="{3173B289-170E-4107-8157-B0516D6E59CE}" type="parTrans" cxnId="{F98398CF-5517-418B-A992-D1E86656FA1B}">
      <dgm:prSet/>
      <dgm:spPr/>
      <dgm:t>
        <a:bodyPr/>
        <a:lstStyle/>
        <a:p>
          <a:endParaRPr lang="en-US"/>
        </a:p>
      </dgm:t>
    </dgm:pt>
    <dgm:pt modelId="{C286590F-D851-4E78-AE51-8662FF3DF582}" type="sibTrans" cxnId="{F98398CF-5517-418B-A992-D1E86656FA1B}">
      <dgm:prSet/>
      <dgm:spPr/>
      <dgm:t>
        <a:bodyPr/>
        <a:lstStyle/>
        <a:p>
          <a:endParaRPr lang="en-US"/>
        </a:p>
      </dgm:t>
    </dgm:pt>
    <dgm:pt modelId="{24AE482E-F1A5-4B6A-8B80-5080CE2ADFE3}">
      <dgm:prSet phldrT="[Text]"/>
      <dgm:spPr/>
      <dgm:t>
        <a:bodyPr/>
        <a:lstStyle/>
        <a:p>
          <a:r>
            <a:rPr lang="en-US" smtClean="0"/>
            <a:t>Database Design</a:t>
          </a:r>
          <a:endParaRPr lang="en-US"/>
        </a:p>
      </dgm:t>
    </dgm:pt>
    <dgm:pt modelId="{D38B3A1C-036F-43DE-9AAB-85836DAA1B55}" type="parTrans" cxnId="{B417A970-ABE5-45FC-A64D-BDB55CFE7B9D}">
      <dgm:prSet/>
      <dgm:spPr/>
      <dgm:t>
        <a:bodyPr/>
        <a:lstStyle/>
        <a:p>
          <a:endParaRPr lang="en-US"/>
        </a:p>
      </dgm:t>
    </dgm:pt>
    <dgm:pt modelId="{5A1380FF-1994-4807-A3E9-AF611ADB6666}" type="sibTrans" cxnId="{B417A970-ABE5-45FC-A64D-BDB55CFE7B9D}">
      <dgm:prSet/>
      <dgm:spPr/>
      <dgm:t>
        <a:bodyPr/>
        <a:lstStyle/>
        <a:p>
          <a:endParaRPr lang="en-US"/>
        </a:p>
      </dgm:t>
    </dgm:pt>
    <dgm:pt modelId="{CF65804D-CE50-4597-8E1C-4E86C5460308}">
      <dgm:prSet phldrT="[Text]"/>
      <dgm:spPr/>
      <dgm:t>
        <a:bodyPr/>
        <a:lstStyle/>
        <a:p>
          <a:r>
            <a:rPr lang="en-US" smtClean="0"/>
            <a:t>Class Diagram</a:t>
          </a:r>
          <a:endParaRPr lang="en-US"/>
        </a:p>
      </dgm:t>
    </dgm:pt>
    <dgm:pt modelId="{465A271A-925C-407F-B036-4A97E3E4F64D}" type="parTrans" cxnId="{EF01E682-0D24-4D8A-97A9-DDE5AE61007F}">
      <dgm:prSet/>
      <dgm:spPr/>
      <dgm:t>
        <a:bodyPr/>
        <a:lstStyle/>
        <a:p>
          <a:endParaRPr lang="en-US"/>
        </a:p>
      </dgm:t>
    </dgm:pt>
    <dgm:pt modelId="{24A3D098-5750-400D-8B7E-5E1A43F51507}" type="sibTrans" cxnId="{EF01E682-0D24-4D8A-97A9-DDE5AE61007F}">
      <dgm:prSet/>
      <dgm:spPr/>
      <dgm:t>
        <a:bodyPr/>
        <a:lstStyle/>
        <a:p>
          <a:endParaRPr lang="en-US"/>
        </a:p>
      </dgm:t>
    </dgm:pt>
    <dgm:pt modelId="{EC4C2EC1-EDDB-4B84-85BD-A95C0E59C6E9}">
      <dgm:prSet phldrT="[Text]"/>
      <dgm:spPr/>
      <dgm:t>
        <a:bodyPr/>
        <a:lstStyle/>
        <a:p>
          <a:r>
            <a:rPr lang="en-US" smtClean="0"/>
            <a:t>Coding</a:t>
          </a:r>
          <a:endParaRPr lang="en-US"/>
        </a:p>
      </dgm:t>
    </dgm:pt>
    <dgm:pt modelId="{B56378B5-D59C-44DD-90DB-0171DF34F260}" type="parTrans" cxnId="{5300DD65-339B-4784-823E-775DAB60E7F1}">
      <dgm:prSet/>
      <dgm:spPr/>
      <dgm:t>
        <a:bodyPr/>
        <a:lstStyle/>
        <a:p>
          <a:endParaRPr lang="en-US"/>
        </a:p>
      </dgm:t>
    </dgm:pt>
    <dgm:pt modelId="{55EFA930-239E-4F0F-B4A1-644ADB2D867C}" type="sibTrans" cxnId="{5300DD65-339B-4784-823E-775DAB60E7F1}">
      <dgm:prSet/>
      <dgm:spPr/>
      <dgm:t>
        <a:bodyPr/>
        <a:lstStyle/>
        <a:p>
          <a:endParaRPr lang="en-US"/>
        </a:p>
      </dgm:t>
    </dgm:pt>
    <dgm:pt modelId="{934719DB-6909-45D4-8CF2-2017FBD9EE12}">
      <dgm:prSet phldrT="[Text]"/>
      <dgm:spPr/>
      <dgm:t>
        <a:bodyPr/>
        <a:lstStyle/>
        <a:p>
          <a:r>
            <a:rPr lang="en-US" smtClean="0"/>
            <a:t>Requirement</a:t>
          </a:r>
        </a:p>
        <a:p>
          <a:r>
            <a:rPr lang="en-US" smtClean="0"/>
            <a:t>List</a:t>
          </a:r>
          <a:endParaRPr lang="en-US"/>
        </a:p>
      </dgm:t>
    </dgm:pt>
    <dgm:pt modelId="{4DCB2C71-6DEE-4587-A7D5-C104DB59DD6A}" type="parTrans" cxnId="{42F8BB55-FA2E-4079-99EA-4B5846A95215}">
      <dgm:prSet/>
      <dgm:spPr/>
      <dgm:t>
        <a:bodyPr/>
        <a:lstStyle/>
        <a:p>
          <a:endParaRPr lang="en-US"/>
        </a:p>
      </dgm:t>
    </dgm:pt>
    <dgm:pt modelId="{2D5FF195-4CFA-428A-B910-8839C806426D}" type="sibTrans" cxnId="{42F8BB55-FA2E-4079-99EA-4B5846A95215}">
      <dgm:prSet/>
      <dgm:spPr/>
      <dgm:t>
        <a:bodyPr/>
        <a:lstStyle/>
        <a:p>
          <a:endParaRPr lang="en-US"/>
        </a:p>
      </dgm:t>
    </dgm:pt>
    <dgm:pt modelId="{6DCC6C61-51E1-4FFA-A2E0-CD5FAF5ED1F3}">
      <dgm:prSet phldrT="[Text]"/>
      <dgm:spPr/>
      <dgm:t>
        <a:bodyPr/>
        <a:lstStyle/>
        <a:p>
          <a:r>
            <a:rPr lang="en-US" smtClean="0"/>
            <a:t>Test</a:t>
          </a:r>
          <a:endParaRPr lang="en-US"/>
        </a:p>
      </dgm:t>
    </dgm:pt>
    <dgm:pt modelId="{2362CFB5-015A-4062-AE41-D3A308B59E51}" type="parTrans" cxnId="{92417940-B04A-4719-9392-58733C590B37}">
      <dgm:prSet/>
      <dgm:spPr/>
      <dgm:t>
        <a:bodyPr/>
        <a:lstStyle/>
        <a:p>
          <a:endParaRPr lang="en-US"/>
        </a:p>
      </dgm:t>
    </dgm:pt>
    <dgm:pt modelId="{C5F9E6C7-71A0-42C3-87AE-F096490E9EF1}" type="sibTrans" cxnId="{92417940-B04A-4719-9392-58733C590B37}">
      <dgm:prSet/>
      <dgm:spPr/>
      <dgm:t>
        <a:bodyPr/>
        <a:lstStyle/>
        <a:p>
          <a:endParaRPr lang="en-US"/>
        </a:p>
      </dgm:t>
    </dgm:pt>
    <dgm:pt modelId="{103EF76B-6761-417C-BE56-9B4568782163}">
      <dgm:prSet phldrT="[Text]"/>
      <dgm:spPr/>
      <dgm:t>
        <a:bodyPr/>
        <a:lstStyle/>
        <a:p>
          <a:r>
            <a:rPr lang="en-US" smtClean="0"/>
            <a:t>Release</a:t>
          </a:r>
          <a:endParaRPr lang="en-US"/>
        </a:p>
      </dgm:t>
    </dgm:pt>
    <dgm:pt modelId="{BBBB13C8-3981-4B24-B839-70D98C787D84}" type="parTrans" cxnId="{E24C081B-DE26-422D-845C-FAD3B6DA5625}">
      <dgm:prSet/>
      <dgm:spPr/>
      <dgm:t>
        <a:bodyPr/>
        <a:lstStyle/>
        <a:p>
          <a:endParaRPr lang="en-US"/>
        </a:p>
      </dgm:t>
    </dgm:pt>
    <dgm:pt modelId="{04249231-337F-41DB-A1AC-4EDC1096E301}" type="sibTrans" cxnId="{E24C081B-DE26-422D-845C-FAD3B6DA5625}">
      <dgm:prSet/>
      <dgm:spPr/>
      <dgm:t>
        <a:bodyPr/>
        <a:lstStyle/>
        <a:p>
          <a:endParaRPr lang="en-US"/>
        </a:p>
      </dgm:t>
    </dgm:pt>
    <dgm:pt modelId="{38E455C9-16DE-4ABE-A5DA-DA4A79FB003C}" type="pres">
      <dgm:prSet presAssocID="{1ED66F0B-BAE9-4024-8B0C-9018780223CC}" presName="Name0" presStyleCnt="0">
        <dgm:presLayoutVars>
          <dgm:dir/>
          <dgm:resizeHandles val="exact"/>
        </dgm:presLayoutVars>
      </dgm:prSet>
      <dgm:spPr/>
    </dgm:pt>
    <dgm:pt modelId="{1BB81EE8-295A-4A24-9995-4C6EE2AA56FD}" type="pres">
      <dgm:prSet presAssocID="{1ED66F0B-BAE9-4024-8B0C-9018780223CC}" presName="cycle" presStyleCnt="0"/>
      <dgm:spPr/>
    </dgm:pt>
    <dgm:pt modelId="{CAC58E38-BFF0-47FB-AC17-588C30558709}" type="pres">
      <dgm:prSet presAssocID="{934719DB-6909-45D4-8CF2-2017FBD9EE12}" presName="nodeFirstNode" presStyleLbl="node1" presStyleIdx="0" presStyleCnt="8">
        <dgm:presLayoutVars>
          <dgm:bulletEnabled val="1"/>
        </dgm:presLayoutVars>
      </dgm:prSet>
      <dgm:spPr/>
    </dgm:pt>
    <dgm:pt modelId="{6374E415-F7BD-49A6-8C96-D163D5949E8D}" type="pres">
      <dgm:prSet presAssocID="{2D5FF195-4CFA-428A-B910-8839C806426D}" presName="sibTransFirstNode" presStyleLbl="bgShp" presStyleIdx="0" presStyleCnt="1"/>
      <dgm:spPr/>
    </dgm:pt>
    <dgm:pt modelId="{3DD1072C-7014-47C5-8ABF-C7F5B808FD72}" type="pres">
      <dgm:prSet presAssocID="{80AFAEA7-4BBB-477C-964C-8030A5936389}" presName="nodeFollowingNodes" presStyleLbl="node1" presStyleIdx="1" presStyleCnt="8">
        <dgm:presLayoutVars>
          <dgm:bulletEnabled val="1"/>
        </dgm:presLayoutVars>
      </dgm:prSet>
      <dgm:spPr/>
    </dgm:pt>
    <dgm:pt modelId="{EE8B4843-5DC6-4CA7-9380-E2DDE157079E}" type="pres">
      <dgm:prSet presAssocID="{313A08CA-750E-48C8-B192-77B453929341}" presName="nodeFollowingNodes" presStyleLbl="node1" presStyleIdx="2" presStyleCnt="8">
        <dgm:presLayoutVars>
          <dgm:bulletEnabled val="1"/>
        </dgm:presLayoutVars>
      </dgm:prSet>
      <dgm:spPr/>
    </dgm:pt>
    <dgm:pt modelId="{CB3DD33A-3070-41EF-A57E-65C293BFAAAC}" type="pres">
      <dgm:prSet presAssocID="{24AE482E-F1A5-4B6A-8B80-5080CE2ADFE3}" presName="nodeFollowingNodes" presStyleLbl="node1" presStyleIdx="3" presStyleCnt="8">
        <dgm:presLayoutVars>
          <dgm:bulletEnabled val="1"/>
        </dgm:presLayoutVars>
      </dgm:prSet>
      <dgm:spPr/>
    </dgm:pt>
    <dgm:pt modelId="{4C1730CA-1432-4DB4-925F-2E6AA1FBFC3F}" type="pres">
      <dgm:prSet presAssocID="{CF65804D-CE50-4597-8E1C-4E86C5460308}" presName="nodeFollowingNodes" presStyleLbl="node1" presStyleIdx="4" presStyleCnt="8">
        <dgm:presLayoutVars>
          <dgm:bulletEnabled val="1"/>
        </dgm:presLayoutVars>
      </dgm:prSet>
      <dgm:spPr/>
    </dgm:pt>
    <dgm:pt modelId="{FB582638-FCF4-426F-9223-76A5E3860EA9}" type="pres">
      <dgm:prSet presAssocID="{EC4C2EC1-EDDB-4B84-85BD-A95C0E59C6E9}" presName="nodeFollowingNodes" presStyleLbl="node1" presStyleIdx="5" presStyleCnt="8">
        <dgm:presLayoutVars>
          <dgm:bulletEnabled val="1"/>
        </dgm:presLayoutVars>
      </dgm:prSet>
      <dgm:spPr/>
    </dgm:pt>
    <dgm:pt modelId="{6746AC14-CB1B-4CC2-A528-E739C2B267AD}" type="pres">
      <dgm:prSet presAssocID="{6DCC6C61-51E1-4FFA-A2E0-CD5FAF5ED1F3}" presName="nodeFollowingNodes" presStyleLbl="node1" presStyleIdx="6" presStyleCnt="8">
        <dgm:presLayoutVars>
          <dgm:bulletEnabled val="1"/>
        </dgm:presLayoutVars>
      </dgm:prSet>
      <dgm:spPr/>
    </dgm:pt>
    <dgm:pt modelId="{4A39583B-DFA7-43B0-84BA-F82D5F6DE803}" type="pres">
      <dgm:prSet presAssocID="{103EF76B-6761-417C-BE56-9B4568782163}" presName="nodeFollowingNodes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E2326E-A4B0-43AA-9845-58D77C6DCDE0}" type="presOf" srcId="{80AFAEA7-4BBB-477C-964C-8030A5936389}" destId="{3DD1072C-7014-47C5-8ABF-C7F5B808FD72}" srcOrd="0" destOrd="0" presId="urn:microsoft.com/office/officeart/2005/8/layout/cycle3"/>
    <dgm:cxn modelId="{034DD0A2-9253-4754-BB62-C4C9A782E910}" type="presOf" srcId="{6DCC6C61-51E1-4FFA-A2E0-CD5FAF5ED1F3}" destId="{6746AC14-CB1B-4CC2-A528-E739C2B267AD}" srcOrd="0" destOrd="0" presId="urn:microsoft.com/office/officeart/2005/8/layout/cycle3"/>
    <dgm:cxn modelId="{EF01E682-0D24-4D8A-97A9-DDE5AE61007F}" srcId="{1ED66F0B-BAE9-4024-8B0C-9018780223CC}" destId="{CF65804D-CE50-4597-8E1C-4E86C5460308}" srcOrd="4" destOrd="0" parTransId="{465A271A-925C-407F-B036-4A97E3E4F64D}" sibTransId="{24A3D098-5750-400D-8B7E-5E1A43F51507}"/>
    <dgm:cxn modelId="{F98398CF-5517-418B-A992-D1E86656FA1B}" srcId="{1ED66F0B-BAE9-4024-8B0C-9018780223CC}" destId="{313A08CA-750E-48C8-B192-77B453929341}" srcOrd="2" destOrd="0" parTransId="{3173B289-170E-4107-8157-B0516D6E59CE}" sibTransId="{C286590F-D851-4E78-AE51-8662FF3DF582}"/>
    <dgm:cxn modelId="{42F8BB55-FA2E-4079-99EA-4B5846A95215}" srcId="{1ED66F0B-BAE9-4024-8B0C-9018780223CC}" destId="{934719DB-6909-45D4-8CF2-2017FBD9EE12}" srcOrd="0" destOrd="0" parTransId="{4DCB2C71-6DEE-4587-A7D5-C104DB59DD6A}" sibTransId="{2D5FF195-4CFA-428A-B910-8839C806426D}"/>
    <dgm:cxn modelId="{121C3E90-F6EE-4462-AD79-B5ABB7448145}" type="presOf" srcId="{313A08CA-750E-48C8-B192-77B453929341}" destId="{EE8B4843-5DC6-4CA7-9380-E2DDE157079E}" srcOrd="0" destOrd="0" presId="urn:microsoft.com/office/officeart/2005/8/layout/cycle3"/>
    <dgm:cxn modelId="{55E0C3B1-F478-4BF9-B95A-B4D90CDE65B1}" type="presOf" srcId="{103EF76B-6761-417C-BE56-9B4568782163}" destId="{4A39583B-DFA7-43B0-84BA-F82D5F6DE803}" srcOrd="0" destOrd="0" presId="urn:microsoft.com/office/officeart/2005/8/layout/cycle3"/>
    <dgm:cxn modelId="{09E95553-4B64-4A56-A14E-875926001B5A}" srcId="{1ED66F0B-BAE9-4024-8B0C-9018780223CC}" destId="{80AFAEA7-4BBB-477C-964C-8030A5936389}" srcOrd="1" destOrd="0" parTransId="{A052B895-75C2-4105-BCC2-52EDAB5F7791}" sibTransId="{71A94DDD-6128-4E4E-8E93-C78092E2D2A4}"/>
    <dgm:cxn modelId="{B417A970-ABE5-45FC-A64D-BDB55CFE7B9D}" srcId="{1ED66F0B-BAE9-4024-8B0C-9018780223CC}" destId="{24AE482E-F1A5-4B6A-8B80-5080CE2ADFE3}" srcOrd="3" destOrd="0" parTransId="{D38B3A1C-036F-43DE-9AAB-85836DAA1B55}" sibTransId="{5A1380FF-1994-4807-A3E9-AF611ADB6666}"/>
    <dgm:cxn modelId="{5300DD65-339B-4784-823E-775DAB60E7F1}" srcId="{1ED66F0B-BAE9-4024-8B0C-9018780223CC}" destId="{EC4C2EC1-EDDB-4B84-85BD-A95C0E59C6E9}" srcOrd="5" destOrd="0" parTransId="{B56378B5-D59C-44DD-90DB-0171DF34F260}" sibTransId="{55EFA930-239E-4F0F-B4A1-644ADB2D867C}"/>
    <dgm:cxn modelId="{92417940-B04A-4719-9392-58733C590B37}" srcId="{1ED66F0B-BAE9-4024-8B0C-9018780223CC}" destId="{6DCC6C61-51E1-4FFA-A2E0-CD5FAF5ED1F3}" srcOrd="6" destOrd="0" parTransId="{2362CFB5-015A-4062-AE41-D3A308B59E51}" sibTransId="{C5F9E6C7-71A0-42C3-87AE-F096490E9EF1}"/>
    <dgm:cxn modelId="{7754ADEB-16D8-4A13-881A-BD5DA55F241A}" type="presOf" srcId="{CF65804D-CE50-4597-8E1C-4E86C5460308}" destId="{4C1730CA-1432-4DB4-925F-2E6AA1FBFC3F}" srcOrd="0" destOrd="0" presId="urn:microsoft.com/office/officeart/2005/8/layout/cycle3"/>
    <dgm:cxn modelId="{D7F3858E-47B4-4E51-BE41-9A57A52D01E0}" type="presOf" srcId="{2D5FF195-4CFA-428A-B910-8839C806426D}" destId="{6374E415-F7BD-49A6-8C96-D163D5949E8D}" srcOrd="0" destOrd="0" presId="urn:microsoft.com/office/officeart/2005/8/layout/cycle3"/>
    <dgm:cxn modelId="{EFA3D2FB-5D01-4DDC-8C31-DFCF8C45C7B2}" type="presOf" srcId="{1ED66F0B-BAE9-4024-8B0C-9018780223CC}" destId="{38E455C9-16DE-4ABE-A5DA-DA4A79FB003C}" srcOrd="0" destOrd="0" presId="urn:microsoft.com/office/officeart/2005/8/layout/cycle3"/>
    <dgm:cxn modelId="{6E5BE385-6F1A-43E3-A805-FEBDEBA664D0}" type="presOf" srcId="{934719DB-6909-45D4-8CF2-2017FBD9EE12}" destId="{CAC58E38-BFF0-47FB-AC17-588C30558709}" srcOrd="0" destOrd="0" presId="urn:microsoft.com/office/officeart/2005/8/layout/cycle3"/>
    <dgm:cxn modelId="{1A9893E4-E2FE-45F9-A6F8-59131374A6CD}" type="presOf" srcId="{24AE482E-F1A5-4B6A-8B80-5080CE2ADFE3}" destId="{CB3DD33A-3070-41EF-A57E-65C293BFAAAC}" srcOrd="0" destOrd="0" presId="urn:microsoft.com/office/officeart/2005/8/layout/cycle3"/>
    <dgm:cxn modelId="{E24C081B-DE26-422D-845C-FAD3B6DA5625}" srcId="{1ED66F0B-BAE9-4024-8B0C-9018780223CC}" destId="{103EF76B-6761-417C-BE56-9B4568782163}" srcOrd="7" destOrd="0" parTransId="{BBBB13C8-3981-4B24-B839-70D98C787D84}" sibTransId="{04249231-337F-41DB-A1AC-4EDC1096E301}"/>
    <dgm:cxn modelId="{563294BA-AF4F-40FE-B32B-FC29EF39CCEF}" type="presOf" srcId="{EC4C2EC1-EDDB-4B84-85BD-A95C0E59C6E9}" destId="{FB582638-FCF4-426F-9223-76A5E3860EA9}" srcOrd="0" destOrd="0" presId="urn:microsoft.com/office/officeart/2005/8/layout/cycle3"/>
    <dgm:cxn modelId="{24FDFAEC-5D1F-4A7B-BF59-655FA771776A}" type="presParOf" srcId="{38E455C9-16DE-4ABE-A5DA-DA4A79FB003C}" destId="{1BB81EE8-295A-4A24-9995-4C6EE2AA56FD}" srcOrd="0" destOrd="0" presId="urn:microsoft.com/office/officeart/2005/8/layout/cycle3"/>
    <dgm:cxn modelId="{96AD3445-D874-4486-9E77-FB90E59A2F03}" type="presParOf" srcId="{1BB81EE8-295A-4A24-9995-4C6EE2AA56FD}" destId="{CAC58E38-BFF0-47FB-AC17-588C30558709}" srcOrd="0" destOrd="0" presId="urn:microsoft.com/office/officeart/2005/8/layout/cycle3"/>
    <dgm:cxn modelId="{DB4E8678-746C-4A50-90C7-44967AD15787}" type="presParOf" srcId="{1BB81EE8-295A-4A24-9995-4C6EE2AA56FD}" destId="{6374E415-F7BD-49A6-8C96-D163D5949E8D}" srcOrd="1" destOrd="0" presId="urn:microsoft.com/office/officeart/2005/8/layout/cycle3"/>
    <dgm:cxn modelId="{6E262849-D117-44F7-9F53-E1752F1FA681}" type="presParOf" srcId="{1BB81EE8-295A-4A24-9995-4C6EE2AA56FD}" destId="{3DD1072C-7014-47C5-8ABF-C7F5B808FD72}" srcOrd="2" destOrd="0" presId="urn:microsoft.com/office/officeart/2005/8/layout/cycle3"/>
    <dgm:cxn modelId="{0D51668E-484B-43BD-BF7F-46FDEF598140}" type="presParOf" srcId="{1BB81EE8-295A-4A24-9995-4C6EE2AA56FD}" destId="{EE8B4843-5DC6-4CA7-9380-E2DDE157079E}" srcOrd="3" destOrd="0" presId="urn:microsoft.com/office/officeart/2005/8/layout/cycle3"/>
    <dgm:cxn modelId="{89C04914-333D-4B83-8C74-B76B6876BF51}" type="presParOf" srcId="{1BB81EE8-295A-4A24-9995-4C6EE2AA56FD}" destId="{CB3DD33A-3070-41EF-A57E-65C293BFAAAC}" srcOrd="4" destOrd="0" presId="urn:microsoft.com/office/officeart/2005/8/layout/cycle3"/>
    <dgm:cxn modelId="{FC8D66DB-7AE6-40C3-B7FD-807B882779E1}" type="presParOf" srcId="{1BB81EE8-295A-4A24-9995-4C6EE2AA56FD}" destId="{4C1730CA-1432-4DB4-925F-2E6AA1FBFC3F}" srcOrd="5" destOrd="0" presId="urn:microsoft.com/office/officeart/2005/8/layout/cycle3"/>
    <dgm:cxn modelId="{90CA3177-4AFB-4BFB-BBE7-DD84A2B1F1F0}" type="presParOf" srcId="{1BB81EE8-295A-4A24-9995-4C6EE2AA56FD}" destId="{FB582638-FCF4-426F-9223-76A5E3860EA9}" srcOrd="6" destOrd="0" presId="urn:microsoft.com/office/officeart/2005/8/layout/cycle3"/>
    <dgm:cxn modelId="{B36213E5-ECF6-44C7-9368-9AD13AFE6CEE}" type="presParOf" srcId="{1BB81EE8-295A-4A24-9995-4C6EE2AA56FD}" destId="{6746AC14-CB1B-4CC2-A528-E739C2B267AD}" srcOrd="7" destOrd="0" presId="urn:microsoft.com/office/officeart/2005/8/layout/cycle3"/>
    <dgm:cxn modelId="{432BAD4D-938B-4557-8EAD-5311F68D7E23}" type="presParOf" srcId="{1BB81EE8-295A-4A24-9995-4C6EE2AA56FD}" destId="{4A39583B-DFA7-43B0-84BA-F82D5F6DE803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4E415-F7BD-49A6-8C96-D163D5949E8D}">
      <dsp:nvSpPr>
        <dsp:cNvPr id="0" name=""/>
        <dsp:cNvSpPr/>
      </dsp:nvSpPr>
      <dsp:spPr>
        <a:xfrm>
          <a:off x="1619723" y="-42731"/>
          <a:ext cx="4841617" cy="4841617"/>
        </a:xfrm>
        <a:prstGeom prst="circularArrow">
          <a:avLst>
            <a:gd name="adj1" fmla="val 5544"/>
            <a:gd name="adj2" fmla="val 330680"/>
            <a:gd name="adj3" fmla="val 14640540"/>
            <a:gd name="adj4" fmla="val 16879175"/>
            <a:gd name="adj5" fmla="val 575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4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AC58E38-BFF0-47FB-AC17-588C30558709}">
      <dsp:nvSpPr>
        <dsp:cNvPr id="0" name=""/>
        <dsp:cNvSpPr/>
      </dsp:nvSpPr>
      <dsp:spPr>
        <a:xfrm>
          <a:off x="3353957" y="271"/>
          <a:ext cx="1373149" cy="686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Requirement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List</a:t>
          </a:r>
          <a:endParaRPr lang="en-US" sz="1500" kern="1200"/>
        </a:p>
      </dsp:txBody>
      <dsp:txXfrm>
        <a:off x="3387473" y="33787"/>
        <a:ext cx="1306117" cy="619542"/>
      </dsp:txXfrm>
    </dsp:sp>
    <dsp:sp modelId="{3DD1072C-7014-47C5-8ABF-C7F5B808FD72}">
      <dsp:nvSpPr>
        <dsp:cNvPr id="0" name=""/>
        <dsp:cNvSpPr/>
      </dsp:nvSpPr>
      <dsp:spPr>
        <a:xfrm>
          <a:off x="4813889" y="604995"/>
          <a:ext cx="1373149" cy="686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Use Case</a:t>
          </a:r>
          <a:endParaRPr lang="en-US" sz="1500" kern="1200"/>
        </a:p>
      </dsp:txBody>
      <dsp:txXfrm>
        <a:off x="4847405" y="638511"/>
        <a:ext cx="1306117" cy="619542"/>
      </dsp:txXfrm>
    </dsp:sp>
    <dsp:sp modelId="{EE8B4843-5DC6-4CA7-9380-E2DDE157079E}">
      <dsp:nvSpPr>
        <dsp:cNvPr id="0" name=""/>
        <dsp:cNvSpPr/>
      </dsp:nvSpPr>
      <dsp:spPr>
        <a:xfrm>
          <a:off x="5418613" y="2064927"/>
          <a:ext cx="1373149" cy="686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UI Mock up</a:t>
          </a:r>
          <a:endParaRPr lang="en-US" sz="1500" kern="1200"/>
        </a:p>
      </dsp:txBody>
      <dsp:txXfrm>
        <a:off x="5452129" y="2098443"/>
        <a:ext cx="1306117" cy="619542"/>
      </dsp:txXfrm>
    </dsp:sp>
    <dsp:sp modelId="{CB3DD33A-3070-41EF-A57E-65C293BFAAAC}">
      <dsp:nvSpPr>
        <dsp:cNvPr id="0" name=""/>
        <dsp:cNvSpPr/>
      </dsp:nvSpPr>
      <dsp:spPr>
        <a:xfrm>
          <a:off x="4813889" y="3524858"/>
          <a:ext cx="1373149" cy="686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Database Design</a:t>
          </a:r>
          <a:endParaRPr lang="en-US" sz="1500" kern="1200"/>
        </a:p>
      </dsp:txBody>
      <dsp:txXfrm>
        <a:off x="4847405" y="3558374"/>
        <a:ext cx="1306117" cy="619542"/>
      </dsp:txXfrm>
    </dsp:sp>
    <dsp:sp modelId="{4C1730CA-1432-4DB4-925F-2E6AA1FBFC3F}">
      <dsp:nvSpPr>
        <dsp:cNvPr id="0" name=""/>
        <dsp:cNvSpPr/>
      </dsp:nvSpPr>
      <dsp:spPr>
        <a:xfrm>
          <a:off x="3353957" y="4129582"/>
          <a:ext cx="1373149" cy="686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Class Diagram</a:t>
          </a:r>
          <a:endParaRPr lang="en-US" sz="1500" kern="1200"/>
        </a:p>
      </dsp:txBody>
      <dsp:txXfrm>
        <a:off x="3387473" y="4163098"/>
        <a:ext cx="1306117" cy="619542"/>
      </dsp:txXfrm>
    </dsp:sp>
    <dsp:sp modelId="{FB582638-FCF4-426F-9223-76A5E3860EA9}">
      <dsp:nvSpPr>
        <dsp:cNvPr id="0" name=""/>
        <dsp:cNvSpPr/>
      </dsp:nvSpPr>
      <dsp:spPr>
        <a:xfrm>
          <a:off x="1894025" y="3524858"/>
          <a:ext cx="1373149" cy="686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Coding</a:t>
          </a:r>
          <a:endParaRPr lang="en-US" sz="1500" kern="1200"/>
        </a:p>
      </dsp:txBody>
      <dsp:txXfrm>
        <a:off x="1927541" y="3558374"/>
        <a:ext cx="1306117" cy="619542"/>
      </dsp:txXfrm>
    </dsp:sp>
    <dsp:sp modelId="{6746AC14-CB1B-4CC2-A528-E739C2B267AD}">
      <dsp:nvSpPr>
        <dsp:cNvPr id="0" name=""/>
        <dsp:cNvSpPr/>
      </dsp:nvSpPr>
      <dsp:spPr>
        <a:xfrm>
          <a:off x="1289302" y="2064927"/>
          <a:ext cx="1373149" cy="686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Test</a:t>
          </a:r>
          <a:endParaRPr lang="en-US" sz="1500" kern="1200"/>
        </a:p>
      </dsp:txBody>
      <dsp:txXfrm>
        <a:off x="1322818" y="2098443"/>
        <a:ext cx="1306117" cy="619542"/>
      </dsp:txXfrm>
    </dsp:sp>
    <dsp:sp modelId="{4A39583B-DFA7-43B0-84BA-F82D5F6DE803}">
      <dsp:nvSpPr>
        <dsp:cNvPr id="0" name=""/>
        <dsp:cNvSpPr/>
      </dsp:nvSpPr>
      <dsp:spPr>
        <a:xfrm>
          <a:off x="1894025" y="604995"/>
          <a:ext cx="1373149" cy="686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Release</a:t>
          </a:r>
          <a:endParaRPr lang="en-US" sz="1500" kern="1200"/>
        </a:p>
      </dsp:txBody>
      <dsp:txXfrm>
        <a:off x="1927541" y="638511"/>
        <a:ext cx="1306117" cy="619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EP68</a:t>
            </a: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How to develop software ?</a:t>
            </a:r>
            <a:br>
              <a:rPr lang="en-US" sz="4400" smtClean="0"/>
            </a:br>
            <a:r>
              <a:rPr lang="en-US" sz="4400" smtClean="0"/>
              <a:t>“E-menu for restaurant”</a:t>
            </a:r>
            <a:r>
              <a:rPr lang="en-US" sz="3600"/>
              <a:t/>
            </a:r>
            <a:br>
              <a:rPr lang="en-US" sz="360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16 </a:t>
            </a:r>
            <a:r>
              <a:rPr lang="en-US" smtClean="0"/>
              <a:t>Sep 2020</a:t>
            </a:r>
          </a:p>
          <a:p>
            <a:r>
              <a:rPr lang="en-US" smtClean="0"/>
              <a:t>Day#57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924550"/>
            <a:ext cx="12198169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Good Design &amp; Processes are needed to</a:t>
            </a:r>
            <a:r>
              <a:rPr lang="en-US" sz="2800" smtClean="0">
                <a:sym typeface="Wingdings 3" panose="05040102010807070707" pitchFamily="18" charset="2"/>
              </a:rPr>
              <a:t> Make High Quality of software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Design (for Restaurant Admin)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39800"/>
            <a:ext cx="9199968" cy="58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6" y="1079500"/>
            <a:ext cx="9324557" cy="5450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Design (for Admin)</a:t>
            </a:r>
          </a:p>
        </p:txBody>
      </p:sp>
    </p:spTree>
    <p:extLst>
      <p:ext uri="{BB962C8B-B14F-4D97-AF65-F5344CB8AC3E}">
        <p14:creationId xmlns:p14="http://schemas.microsoft.com/office/powerpoint/2010/main" val="315225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1" y="903705"/>
            <a:ext cx="10668001" cy="574474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(for Customers)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6650" y="4311650"/>
            <a:ext cx="1498600" cy="201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1100" y="4473575"/>
            <a:ext cx="13398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 Name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1100" y="4912141"/>
            <a:ext cx="13398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Phone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1100" y="5813633"/>
            <a:ext cx="13398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3600" y="5094703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View Order</a:t>
            </a:r>
            <a:endParaRPr lang="en-US" sz="1050"/>
          </a:p>
        </p:txBody>
      </p:sp>
      <p:sp>
        <p:nvSpPr>
          <p:cNvPr id="10" name="Rectangle 9"/>
          <p:cNvSpPr/>
          <p:nvPr/>
        </p:nvSpPr>
        <p:spPr>
          <a:xfrm>
            <a:off x="4095750" y="5094702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Check Status</a:t>
            </a:r>
            <a:endParaRPr lang="en-US" sz="1050"/>
          </a:p>
        </p:txBody>
      </p:sp>
      <p:sp>
        <p:nvSpPr>
          <p:cNvPr id="11" name="Rectangle 10"/>
          <p:cNvSpPr/>
          <p:nvPr/>
        </p:nvSpPr>
        <p:spPr>
          <a:xfrm>
            <a:off x="4780951" y="5094701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Payment</a:t>
            </a:r>
            <a:endParaRPr lang="en-US" sz="1050"/>
          </a:p>
        </p:txBody>
      </p:sp>
      <p:sp>
        <p:nvSpPr>
          <p:cNvPr id="12" name="Rectangle 11"/>
          <p:cNvSpPr/>
          <p:nvPr/>
        </p:nvSpPr>
        <p:spPr>
          <a:xfrm>
            <a:off x="5962050" y="4656137"/>
            <a:ext cx="198814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Remark</a:t>
            </a:r>
            <a:endParaRPr lang="en-US"/>
          </a:p>
        </p:txBody>
      </p:sp>
      <p:cxnSp>
        <p:nvCxnSpPr>
          <p:cNvPr id="14" name="Elbow Connector 13"/>
          <p:cNvCxnSpPr>
            <a:stCxn id="9" idx="2"/>
            <a:endCxn id="15" idx="2"/>
          </p:cNvCxnSpPr>
          <p:nvPr/>
        </p:nvCxnSpPr>
        <p:spPr>
          <a:xfrm rot="16200000" flipH="1">
            <a:off x="6505283" y="2704220"/>
            <a:ext cx="83134" cy="5594350"/>
          </a:xfrm>
          <a:prstGeom prst="bentConnector3">
            <a:avLst>
              <a:gd name="adj1" fmla="val 374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26550" y="5376688"/>
            <a:ext cx="234950" cy="1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42300" y="5094701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View Order</a:t>
            </a:r>
            <a:endParaRPr lang="en-US" sz="1050"/>
          </a:p>
        </p:txBody>
      </p:sp>
      <p:sp>
        <p:nvSpPr>
          <p:cNvPr id="20" name="Rectangle 19"/>
          <p:cNvSpPr/>
          <p:nvPr/>
        </p:nvSpPr>
        <p:spPr>
          <a:xfrm>
            <a:off x="8934450" y="5094700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Check Status</a:t>
            </a:r>
            <a:endParaRPr lang="en-US" sz="1050"/>
          </a:p>
        </p:txBody>
      </p:sp>
      <p:sp>
        <p:nvSpPr>
          <p:cNvPr id="21" name="Rectangle 20"/>
          <p:cNvSpPr/>
          <p:nvPr/>
        </p:nvSpPr>
        <p:spPr>
          <a:xfrm>
            <a:off x="9619651" y="5094699"/>
            <a:ext cx="6921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Payment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5041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85" y="1244600"/>
            <a:ext cx="6524043" cy="4946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Design (for Customers)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11" y="2179636"/>
            <a:ext cx="1847625" cy="388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24" y="2179636"/>
            <a:ext cx="1851025" cy="38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process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14700" y="844550"/>
            <a:ext cx="135255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 QR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16500" y="844550"/>
            <a:ext cx="135255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Fill Cust Info e.g. Name, mobile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6700" y="844550"/>
            <a:ext cx="135255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Search Menu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16700" y="2127250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38975" y="2127250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1250" y="2127250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88025" y="2911474"/>
            <a:ext cx="1352550" cy="181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 Order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42000" y="4064000"/>
            <a:ext cx="1196975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Set Order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7292975" y="2917824"/>
            <a:ext cx="1352550" cy="181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Check Status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6950" y="4070350"/>
            <a:ext cx="1196975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Submit Order</a:t>
            </a:r>
            <a:endParaRPr lang="en-US" sz="1200"/>
          </a:p>
        </p:txBody>
      </p:sp>
      <p:sp>
        <p:nvSpPr>
          <p:cNvPr id="20" name="Rectangle 19"/>
          <p:cNvSpPr/>
          <p:nvPr/>
        </p:nvSpPr>
        <p:spPr>
          <a:xfrm>
            <a:off x="5788025" y="4444999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10300" y="4444999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32575" y="4444999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5675" y="4438649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27950" y="4438649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50225" y="4438649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97925" y="2911474"/>
            <a:ext cx="1352550" cy="181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</a:p>
          <a:p>
            <a:pPr algn="ctr"/>
            <a:r>
              <a:rPr lang="en-US" smtClean="0"/>
              <a:t>Payment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51900" y="4165600"/>
            <a:ext cx="1196975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Pay</a:t>
            </a:r>
            <a:endParaRPr lang="en-US" sz="1200"/>
          </a:p>
        </p:txBody>
      </p:sp>
      <p:sp>
        <p:nvSpPr>
          <p:cNvPr id="28" name="Rectangle 27"/>
          <p:cNvSpPr/>
          <p:nvPr/>
        </p:nvSpPr>
        <p:spPr>
          <a:xfrm>
            <a:off x="8810625" y="4432299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232900" y="4432299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655175" y="4432299"/>
            <a:ext cx="508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623" y="4776185"/>
            <a:ext cx="945143" cy="19677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01" y="4803300"/>
            <a:ext cx="937397" cy="19716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948" y="4834288"/>
            <a:ext cx="921903" cy="190965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9018201" y="841253"/>
            <a:ext cx="135255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Menu Detail</a:t>
            </a:r>
            <a:endParaRPr lang="en-US"/>
          </a:p>
        </p:txBody>
      </p:sp>
      <p:cxnSp>
        <p:nvCxnSpPr>
          <p:cNvPr id="46" name="Straight Arrow Connector 45"/>
          <p:cNvCxnSpPr>
            <a:stCxn id="3" idx="3"/>
            <a:endCxn id="4" idx="1"/>
          </p:cNvCxnSpPr>
          <p:nvPr/>
        </p:nvCxnSpPr>
        <p:spPr>
          <a:xfrm>
            <a:off x="4667250" y="1628775"/>
            <a:ext cx="34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6" idx="1"/>
          </p:cNvCxnSpPr>
          <p:nvPr/>
        </p:nvCxnSpPr>
        <p:spPr>
          <a:xfrm flipV="1">
            <a:off x="6296025" y="1628775"/>
            <a:ext cx="32067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44" idx="1"/>
          </p:cNvCxnSpPr>
          <p:nvPr/>
        </p:nvCxnSpPr>
        <p:spPr>
          <a:xfrm flipV="1">
            <a:off x="7969250" y="1625478"/>
            <a:ext cx="1048951" cy="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314700" y="2917824"/>
            <a:ext cx="135255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Fill Password or Mobile No</a:t>
            </a:r>
            <a:endParaRPr lang="en-US"/>
          </a:p>
        </p:txBody>
      </p:sp>
      <p:cxnSp>
        <p:nvCxnSpPr>
          <p:cNvPr id="54" name="Straight Arrow Connector 53"/>
          <p:cNvCxnSpPr>
            <a:stCxn id="3" idx="2"/>
            <a:endCxn id="53" idx="0"/>
          </p:cNvCxnSpPr>
          <p:nvPr/>
        </p:nvCxnSpPr>
        <p:spPr>
          <a:xfrm>
            <a:off x="3990975" y="2413000"/>
            <a:ext cx="0" cy="50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2"/>
            <a:endCxn id="11" idx="0"/>
          </p:cNvCxnSpPr>
          <p:nvPr/>
        </p:nvCxnSpPr>
        <p:spPr>
          <a:xfrm flipH="1">
            <a:off x="6464300" y="2413000"/>
            <a:ext cx="406400" cy="4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2"/>
            <a:endCxn id="15" idx="0"/>
          </p:cNvCxnSpPr>
          <p:nvPr/>
        </p:nvCxnSpPr>
        <p:spPr>
          <a:xfrm>
            <a:off x="7292975" y="2413000"/>
            <a:ext cx="676275" cy="50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26" idx="0"/>
          </p:cNvCxnSpPr>
          <p:nvPr/>
        </p:nvCxnSpPr>
        <p:spPr>
          <a:xfrm>
            <a:off x="7715250" y="2413000"/>
            <a:ext cx="1758950" cy="4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721975" y="2911474"/>
            <a:ext cx="1352550" cy="181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 Type</a:t>
            </a:r>
            <a:endParaRPr lang="en-US"/>
          </a:p>
        </p:txBody>
      </p:sp>
      <p:cxnSp>
        <p:nvCxnSpPr>
          <p:cNvPr id="68" name="Straight Arrow Connector 67"/>
          <p:cNvCxnSpPr>
            <a:stCxn id="26" idx="3"/>
            <a:endCxn id="67" idx="1"/>
          </p:cNvCxnSpPr>
          <p:nvPr/>
        </p:nvCxnSpPr>
        <p:spPr>
          <a:xfrm>
            <a:off x="10150475" y="381793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4" idx="2"/>
          </p:cNvCxnSpPr>
          <p:nvPr/>
        </p:nvCxnSpPr>
        <p:spPr>
          <a:xfrm flipV="1">
            <a:off x="7916476" y="2409703"/>
            <a:ext cx="1778000" cy="4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770937" y="2329418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Edit</a:t>
            </a: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71450" y="838199"/>
            <a:ext cx="2919105" cy="572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900" smtClean="0"/>
          </a:p>
          <a:p>
            <a:pPr>
              <a:lnSpc>
                <a:spcPct val="150000"/>
              </a:lnSpc>
            </a:pPr>
            <a:r>
              <a:rPr lang="en-US" sz="900" smtClean="0"/>
              <a:t>Operations = Function List (Customer) 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S1: OpenTableByQR(qrCode)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S2: RegisterTable(qR,custName,mobileNo)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S3: MenuModel GetMenuList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S3: AddOrderItem(menuId, qty, remark)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S4: OrderItemModel GetMenuDetail(menuId)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S5: GoTable(qR,password)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S6: OrderModel ViewOrder(orderNo)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S6: DeleteOrderItem(orderItemNo)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S6: UpdateOrderItem(orderItemNo)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S7: OrderModel CheckOrderStatus(orderNo)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S8: </a:t>
            </a:r>
            <a:r>
              <a:rPr lang="en-US" sz="900"/>
              <a:t>OrderModel </a:t>
            </a:r>
            <a:r>
              <a:rPr lang="en-US" sz="900" smtClean="0"/>
              <a:t>ViewPayment(orderNo)</a:t>
            </a:r>
          </a:p>
          <a:p>
            <a:pPr>
              <a:lnSpc>
                <a:spcPct val="150000"/>
              </a:lnSpc>
            </a:pPr>
            <a:r>
              <a:rPr lang="en-US" sz="900" smtClean="0"/>
              <a:t>S9: MakePayment(paymentType)</a:t>
            </a:r>
          </a:p>
          <a:p>
            <a:pPr>
              <a:lnSpc>
                <a:spcPct val="150000"/>
              </a:lnSpc>
            </a:pPr>
            <a:endParaRPr lang="en-US" sz="90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90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54" y="954572"/>
            <a:ext cx="587123" cy="1183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/>
          <a:srcRect t="887"/>
          <a:stretch/>
        </p:blipFill>
        <p:spPr>
          <a:xfrm>
            <a:off x="3354907" y="1514879"/>
            <a:ext cx="567085" cy="1183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0114" y="1023486"/>
            <a:ext cx="568323" cy="1183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2" name="Oval 81"/>
          <p:cNvSpPr/>
          <p:nvPr/>
        </p:nvSpPr>
        <p:spPr>
          <a:xfrm>
            <a:off x="3380851" y="935561"/>
            <a:ext cx="378797" cy="3408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775648" y="951397"/>
            <a:ext cx="378797" cy="3408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4" name="Oval 83"/>
          <p:cNvSpPr/>
          <p:nvPr/>
        </p:nvSpPr>
        <p:spPr>
          <a:xfrm>
            <a:off x="6580495" y="895835"/>
            <a:ext cx="378797" cy="3408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939828" y="888878"/>
            <a:ext cx="378797" cy="3408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6" name="Oval 85"/>
          <p:cNvSpPr/>
          <p:nvPr/>
        </p:nvSpPr>
        <p:spPr>
          <a:xfrm>
            <a:off x="3302000" y="2937240"/>
            <a:ext cx="378797" cy="3408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766841" y="2921364"/>
            <a:ext cx="378797" cy="3408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80275" y="2921364"/>
            <a:ext cx="378797" cy="3408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808651" y="2932598"/>
            <a:ext cx="378797" cy="3408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90" name="Oval 89"/>
          <p:cNvSpPr/>
          <p:nvPr/>
        </p:nvSpPr>
        <p:spPr>
          <a:xfrm>
            <a:off x="10709275" y="2908177"/>
            <a:ext cx="378797" cy="3408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</a:t>
            </a:r>
            <a:endParaRPr lang="en-US"/>
          </a:p>
        </p:txBody>
      </p:sp>
      <p:cxnSp>
        <p:nvCxnSpPr>
          <p:cNvPr id="91" name="Straight Arrow Connector 90"/>
          <p:cNvCxnSpPr>
            <a:stCxn id="53" idx="3"/>
            <a:endCxn id="7" idx="1"/>
          </p:cNvCxnSpPr>
          <p:nvPr/>
        </p:nvCxnSpPr>
        <p:spPr>
          <a:xfrm flipV="1">
            <a:off x="4667250" y="2270125"/>
            <a:ext cx="1949450" cy="143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365737" y="5090066"/>
            <a:ext cx="2513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Global Variable (Singleton)</a:t>
            </a:r>
          </a:p>
          <a:p>
            <a:r>
              <a:rPr lang="en-US" smtClean="0"/>
              <a:t>- OrderNo</a:t>
            </a: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6"/>
          <a:srcRect t="887"/>
          <a:stretch/>
        </p:blipFill>
        <p:spPr>
          <a:xfrm>
            <a:off x="6023918" y="4772223"/>
            <a:ext cx="966270" cy="2017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329" y="6257924"/>
            <a:ext cx="890963" cy="20818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6254807" y="6082593"/>
            <a:ext cx="567509" cy="1275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smtClean="0">
                <a:solidFill>
                  <a:schemeClr val="tx1"/>
                </a:solidFill>
              </a:rPr>
              <a:t>Send Order</a:t>
            </a:r>
            <a:endParaRPr lang="en-US" sz="400">
              <a:solidFill>
                <a:schemeClr val="tx1"/>
              </a:solidFill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519" y="6273798"/>
            <a:ext cx="841706" cy="19667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4625" y="6470476"/>
            <a:ext cx="870364" cy="2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 UI developed by Flutter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62" y="1138236"/>
            <a:ext cx="1931608" cy="3886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68" y="1138235"/>
            <a:ext cx="1862894" cy="3878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350" y="1138236"/>
            <a:ext cx="1847625" cy="388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314" y="1195495"/>
            <a:ext cx="1817086" cy="37639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568" y="4108936"/>
            <a:ext cx="1781175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064" y="4404211"/>
            <a:ext cx="1781175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/>
          <a:srcRect t="887"/>
          <a:stretch/>
        </p:blipFill>
        <p:spPr>
          <a:xfrm>
            <a:off x="658433" y="1138235"/>
            <a:ext cx="1814185" cy="378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33" y="4000986"/>
            <a:ext cx="1781175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76889" y="3708400"/>
            <a:ext cx="1524000" cy="234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 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 UI developed by Flutter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14879"/>
            <a:ext cx="1878290" cy="378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87"/>
          <a:stretch/>
        </p:blipFill>
        <p:spPr>
          <a:xfrm>
            <a:off x="3354907" y="1514879"/>
            <a:ext cx="1814185" cy="378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455" y="1514879"/>
            <a:ext cx="1818146" cy="378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54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Explain how to develop software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UI Design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Design UI for Customer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Open Table </a:t>
            </a:r>
            <a:r>
              <a:rPr lang="en-US" smtClean="0">
                <a:sym typeface="Wingdings 3" panose="05040102010807070707" pitchFamily="18" charset="2"/>
              </a:rPr>
              <a:t> Go out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develop software ?</a:t>
            </a:r>
          </a:p>
          <a:p>
            <a:r>
              <a:rPr lang="en-US" smtClean="0"/>
              <a:t>Keyword: Agile, Sprint, CI/CD, MosCow</a:t>
            </a:r>
          </a:p>
          <a:p>
            <a:r>
              <a:rPr lang="en-US" smtClean="0"/>
              <a:t>How to design UI and Functions in Flutter ?</a:t>
            </a:r>
          </a:p>
          <a:p>
            <a:r>
              <a:rPr lang="en-US" smtClean="0"/>
              <a:t>Use Case Diagram</a:t>
            </a:r>
          </a:p>
          <a:p>
            <a:r>
              <a:rPr lang="en-US" smtClean="0"/>
              <a:t>NoSQL and Relational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develop app 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38424420"/>
              </p:ext>
            </p:extLst>
          </p:nvPr>
        </p:nvGraphicFramePr>
        <p:xfrm>
          <a:off x="2006600" y="934554"/>
          <a:ext cx="8081065" cy="4816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8926" y="1661556"/>
            <a:ext cx="183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Who is users ?</a:t>
            </a:r>
          </a:p>
          <a:p>
            <a:r>
              <a:rPr lang="en-US" smtClean="0"/>
              <a:t>Features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0518" y="982703"/>
            <a:ext cx="44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MoSCoW = Must, Should, Could, Would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8414" y="2601925"/>
            <a:ext cx="321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Integration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UAT (User Acceptant test)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7074" y="3862356"/>
            <a:ext cx="411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UI (screens, widget)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 </a:t>
            </a:r>
            <a:r>
              <a:rPr lang="en-US" smtClean="0"/>
              <a:t>Model (models)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Shared Variable (singletons)</a:t>
            </a:r>
            <a:endParaRPr lang="en-US"/>
          </a:p>
          <a:p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91484" y="5799132"/>
            <a:ext cx="321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Design: Class Diagram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48926" y="4555084"/>
            <a:ext cx="321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Database Design</a:t>
            </a:r>
          </a:p>
          <a:p>
            <a:r>
              <a:rPr lang="en-US" smtClean="0"/>
              <a:t>(NoSQL)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49353" y="2351785"/>
            <a:ext cx="1995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mtClean="0"/>
              <a:t>AGILE</a:t>
            </a:r>
          </a:p>
          <a:p>
            <a:pPr algn="ctr">
              <a:lnSpc>
                <a:spcPct val="150000"/>
              </a:lnSpc>
            </a:pPr>
            <a:r>
              <a:rPr lang="en-US" sz="2400" smtClean="0"/>
              <a:t>SPRINT</a:t>
            </a:r>
          </a:p>
          <a:p>
            <a:pPr algn="ctr">
              <a:lnSpc>
                <a:spcPct val="150000"/>
              </a:lnSpc>
            </a:pPr>
            <a:r>
              <a:rPr lang="en-US" sz="2400" smtClean="0"/>
              <a:t>2-4 weeks</a:t>
            </a:r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069287" y="1167369"/>
            <a:ext cx="321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Release </a:t>
            </a:r>
            <a:r>
              <a:rPr lang="en-US" smtClean="0">
                <a:sym typeface="Wingdings 3" panose="05040102010807070707" pitchFamily="18" charset="2"/>
              </a:rPr>
              <a:t></a:t>
            </a:r>
            <a:r>
              <a:rPr lang="en-US" smtClean="0"/>
              <a:t> For 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7576" y="2979243"/>
            <a:ext cx="321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UI Design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00" y="6168464"/>
            <a:ext cx="12141200" cy="66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Steps might swap or loop to improve products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065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&amp; CI/CD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270000"/>
            <a:ext cx="1089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CI/CD = Continuous Integration </a:t>
            </a:r>
          </a:p>
          <a:p>
            <a:pPr algn="ctr"/>
            <a:r>
              <a:rPr lang="en-US" sz="3600" smtClean="0"/>
              <a:t>and Delivery/Development</a:t>
            </a:r>
          </a:p>
          <a:p>
            <a:pPr algn="ctr"/>
            <a:r>
              <a:rPr lang="en-US" sz="3200" smtClean="0"/>
              <a:t>“Workable Software &amp; Continuous Improve Feature”</a:t>
            </a:r>
            <a:endParaRPr lang="en-US" sz="3200"/>
          </a:p>
        </p:txBody>
      </p:sp>
      <p:sp>
        <p:nvSpPr>
          <p:cNvPr id="4" name="Rectangle 3"/>
          <p:cNvSpPr/>
          <p:nvPr/>
        </p:nvSpPr>
        <p:spPr>
          <a:xfrm>
            <a:off x="685800" y="4032249"/>
            <a:ext cx="1089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Agile = Development Methodology</a:t>
            </a:r>
          </a:p>
          <a:p>
            <a:pPr algn="ctr"/>
            <a:r>
              <a:rPr lang="en-US" sz="3600" smtClean="0"/>
              <a:t>[ Get Feedback &amp; Continuous Improve ]</a:t>
            </a:r>
          </a:p>
          <a:p>
            <a:pPr algn="ctr"/>
            <a:r>
              <a:rPr lang="en-US" sz="3600" smtClean="0"/>
              <a:t>Sprint = Timing e.g. 2-4 Weeks to release features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468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NoSQL and Relational Database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270000"/>
            <a:ext cx="10896600" cy="225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No SQL e.g. Firebase</a:t>
            </a:r>
          </a:p>
          <a:p>
            <a:pPr algn="ctr"/>
            <a:r>
              <a:rPr lang="en-US" sz="3600" smtClean="0"/>
              <a:t>“Keep data as documents, collection”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685800" y="4032249"/>
            <a:ext cx="10896600" cy="225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Relational DB e.g. MySQL, SQL, Oracle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2402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1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Refine 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8" y="1663727"/>
            <a:ext cx="4308612" cy="41464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7148" y="993914"/>
            <a:ext cx="3031435" cy="5466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57687" y="113885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276" y="2777510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96160" y="3516594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4573" y="2356401"/>
            <a:ext cx="128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Restaurant</a:t>
            </a:r>
          </a:p>
          <a:p>
            <a:pPr algn="ctr"/>
            <a:r>
              <a:rPr lang="en-US" smtClean="0"/>
              <a:t>Admin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16" y="3040024"/>
            <a:ext cx="660124" cy="7762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51200" y="377910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Waiter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89" y="4323303"/>
            <a:ext cx="660124" cy="776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44573" y="5062387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Chief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30" y="1563876"/>
            <a:ext cx="675031" cy="75523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7657687" y="173440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7657687" y="232996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7657687" y="2925521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7657687" y="3521078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7657687" y="4116635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7657687" y="471219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57687" y="530774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57687" y="5903308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9277766" y="1351363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9277766" y="1946920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9277766" y="2542477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9277766" y="3138034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9277766" y="3165639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9277766" y="3165639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9277766" y="3165639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1"/>
            <a:endCxn id="24" idx="6"/>
          </p:cNvCxnSpPr>
          <p:nvPr/>
        </p:nvCxnSpPr>
        <p:spPr>
          <a:xfrm flipH="1">
            <a:off x="9277766" y="3165639"/>
            <a:ext cx="1644510" cy="235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1"/>
            <a:endCxn id="25" idx="6"/>
          </p:cNvCxnSpPr>
          <p:nvPr/>
        </p:nvCxnSpPr>
        <p:spPr>
          <a:xfrm flipH="1">
            <a:off x="9277766" y="3165639"/>
            <a:ext cx="1644510" cy="295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470650" y="1383310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 Details</a:t>
            </a:r>
            <a:endParaRPr lang="en-US" sz="120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7093021" y="1808336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457536" y="2639079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Submit Order</a:t>
            </a:r>
            <a:endParaRPr lang="en-US" sz="120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7079907" y="3064106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96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2"/>
          <a:stretch/>
        </p:blipFill>
        <p:spPr>
          <a:xfrm>
            <a:off x="794210" y="958694"/>
            <a:ext cx="9396411" cy="5150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(for Restaurant Admin)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23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9414</TotalTime>
  <Words>488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Wingdings 3</vt:lpstr>
      <vt:lpstr>Yu Gothic (Headings)</vt:lpstr>
      <vt:lpstr>Atlas</vt:lpstr>
      <vt:lpstr>EP68 How to develop software ? “E-menu for restaurant” Case Study “Restaurant E-menu” ระบบสั่งอาหารผ่านมือถือ</vt:lpstr>
      <vt:lpstr>CONTENT เนื้อหาวันนี้</vt:lpstr>
      <vt:lpstr>Key Knowledge</vt:lpstr>
      <vt:lpstr>How to develop app ?</vt:lpstr>
      <vt:lpstr>Agile &amp; CI/CD</vt:lpstr>
      <vt:lpstr>NoSQL and Relational Database</vt:lpstr>
      <vt:lpstr>PowerPoint Presentation</vt:lpstr>
      <vt:lpstr>Refine Use Case</vt:lpstr>
      <vt:lpstr>UI Design (for Restaurant Admin)</vt:lpstr>
      <vt:lpstr>UI Design (for Restaurant Admin)</vt:lpstr>
      <vt:lpstr>UI Design (for Admin)</vt:lpstr>
      <vt:lpstr>UI Design (for Customers)</vt:lpstr>
      <vt:lpstr>UI Design (for Customers)</vt:lpstr>
      <vt:lpstr>UI process</vt:lpstr>
      <vt:lpstr>Refine UI developed by Flutter</vt:lpstr>
      <vt:lpstr>Refine UI developed by 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240</cp:revision>
  <dcterms:created xsi:type="dcterms:W3CDTF">2020-07-26T15:09:54Z</dcterms:created>
  <dcterms:modified xsi:type="dcterms:W3CDTF">2020-09-16T15:51:55Z</dcterms:modified>
</cp:coreProperties>
</file>