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0"/>
  </p:notesMasterIdLst>
  <p:sldIdLst>
    <p:sldId id="256" r:id="rId2"/>
    <p:sldId id="283" r:id="rId3"/>
    <p:sldId id="261" r:id="rId4"/>
    <p:sldId id="272" r:id="rId5"/>
    <p:sldId id="275" r:id="rId6"/>
    <p:sldId id="277" r:id="rId7"/>
    <p:sldId id="281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  <a:srgbClr val="E54B1B"/>
    <a:srgbClr val="4C4C4C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66" d="100"/>
          <a:sy n="66" d="100"/>
        </p:scale>
        <p:origin x="2816" y="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EP71</a:t>
            </a:r>
            <a:br>
              <a:rPr lang="en-US" smtClean="0"/>
            </a:br>
            <a:r>
              <a:rPr lang="en-US" sz="4400" smtClean="0"/>
              <a:t>Coding UI: Open Table – Home Page</a:t>
            </a:r>
            <a:r>
              <a:rPr lang="en-US" smtClean="0"/>
              <a:t/>
            </a:r>
            <a:br>
              <a:rPr lang="en-US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19 Sep 2020</a:t>
            </a:r>
          </a:p>
          <a:p>
            <a:r>
              <a:rPr lang="en-US" smtClean="0"/>
              <a:t>Day#60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Design Widget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Coding: UI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Key Knowldge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Scaffold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AppBar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AssetImage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RaisedButton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RoundedRectangleBorder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Style, TextStyle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Row,Column (Multiple Child Layout Widget)</a:t>
            </a: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Expanded (Single Child </a:t>
            </a:r>
            <a:r>
              <a:rPr lang="en-US" sz="2000"/>
              <a:t>Layout Widget)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flex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(Review)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0520" y="969066"/>
            <a:ext cx="3798515" cy="54665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8139" y="2008082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Open Table using QR</a:t>
            </a:r>
            <a:endParaRPr lang="en-US"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28" y="3646742"/>
            <a:ext cx="660124" cy="776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722" y="4405488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57261" y="1570975"/>
            <a:ext cx="1293745" cy="3867843"/>
            <a:chOff x="2105025" y="1539028"/>
            <a:chExt cx="1293745" cy="3867843"/>
          </a:xfrm>
        </p:grpSpPr>
        <p:sp>
          <p:nvSpPr>
            <p:cNvPr id="12" name="TextBox 11"/>
            <p:cNvSpPr txBox="1"/>
            <p:nvPr/>
          </p:nvSpPr>
          <p:spPr>
            <a:xfrm>
              <a:off x="2105025" y="2331553"/>
              <a:ext cx="1287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Restaurant</a:t>
              </a:r>
            </a:p>
            <a:p>
              <a:pPr algn="ctr"/>
              <a:r>
                <a:rPr lang="en-US" smtClean="0"/>
                <a:t>Admin</a:t>
              </a:r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768" y="3015176"/>
              <a:ext cx="660124" cy="7762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111652" y="3754260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Waiter</a:t>
              </a: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141" y="4298455"/>
              <a:ext cx="660124" cy="7762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5025" y="5037539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Chief</a:t>
              </a:r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6882" y="1539028"/>
              <a:ext cx="675031" cy="755233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4318139" y="2603639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Menu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4318139" y="3199196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Make Order</a:t>
            </a:r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4318139" y="3794753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</a:t>
            </a:r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4318139" y="4390310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 Status</a:t>
            </a:r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318139" y="4985867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 for Payment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318139" y="5581424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Payment</a:t>
            </a:r>
            <a:endParaRPr lang="en-US"/>
          </a:p>
        </p:txBody>
      </p:sp>
      <p:cxnSp>
        <p:nvCxnSpPr>
          <p:cNvPr id="27" name="Straight Connector 26"/>
          <p:cNvCxnSpPr>
            <a:stCxn id="9" idx="1"/>
            <a:endCxn id="8" idx="6"/>
          </p:cNvCxnSpPr>
          <p:nvPr/>
        </p:nvCxnSpPr>
        <p:spPr>
          <a:xfrm flipH="1" flipV="1">
            <a:off x="5938218" y="2220595"/>
            <a:ext cx="1644510" cy="181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8" idx="6"/>
          </p:cNvCxnSpPr>
          <p:nvPr/>
        </p:nvCxnSpPr>
        <p:spPr>
          <a:xfrm flipH="1" flipV="1">
            <a:off x="5938218" y="2816152"/>
            <a:ext cx="1644510" cy="12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19" idx="6"/>
          </p:cNvCxnSpPr>
          <p:nvPr/>
        </p:nvCxnSpPr>
        <p:spPr>
          <a:xfrm flipH="1" flipV="1">
            <a:off x="5938218" y="3411709"/>
            <a:ext cx="1644510" cy="6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20" idx="6"/>
          </p:cNvCxnSpPr>
          <p:nvPr/>
        </p:nvCxnSpPr>
        <p:spPr>
          <a:xfrm flipH="1" flipV="1">
            <a:off x="5938218" y="4007266"/>
            <a:ext cx="1644510" cy="2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1" idx="6"/>
          </p:cNvCxnSpPr>
          <p:nvPr/>
        </p:nvCxnSpPr>
        <p:spPr>
          <a:xfrm flipH="1">
            <a:off x="5938218" y="4034871"/>
            <a:ext cx="1644510" cy="5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  <a:endCxn id="22" idx="6"/>
          </p:cNvCxnSpPr>
          <p:nvPr/>
        </p:nvCxnSpPr>
        <p:spPr>
          <a:xfrm flipH="1">
            <a:off x="5938218" y="4034871"/>
            <a:ext cx="1644510" cy="116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1"/>
            <a:endCxn id="23" idx="6"/>
          </p:cNvCxnSpPr>
          <p:nvPr/>
        </p:nvCxnSpPr>
        <p:spPr>
          <a:xfrm flipH="1">
            <a:off x="5938218" y="4034871"/>
            <a:ext cx="1644510" cy="17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131102" y="2252542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View Menu Details</a:t>
            </a:r>
            <a:endParaRPr lang="en-US" sz="1050"/>
          </a:p>
        </p:txBody>
      </p:sp>
      <p:cxnSp>
        <p:nvCxnSpPr>
          <p:cNvPr id="63" name="Elbow Connector 62"/>
          <p:cNvCxnSpPr>
            <a:stCxn id="18" idx="2"/>
            <a:endCxn id="61" idx="4"/>
          </p:cNvCxnSpPr>
          <p:nvPr/>
        </p:nvCxnSpPr>
        <p:spPr>
          <a:xfrm rot="10800000">
            <a:off x="3753473" y="2677568"/>
            <a:ext cx="564667" cy="138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117988" y="3508311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Submit Order</a:t>
            </a:r>
            <a:endParaRPr lang="en-US" sz="1050"/>
          </a:p>
        </p:txBody>
      </p:sp>
      <p:cxnSp>
        <p:nvCxnSpPr>
          <p:cNvPr id="67" name="Elbow Connector 66"/>
          <p:cNvCxnSpPr>
            <a:stCxn id="20" idx="2"/>
            <a:endCxn id="66" idx="4"/>
          </p:cNvCxnSpPr>
          <p:nvPr/>
        </p:nvCxnSpPr>
        <p:spPr>
          <a:xfrm rot="10800000">
            <a:off x="3740359" y="3933338"/>
            <a:ext cx="577781" cy="73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7988" y="1563493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Fill Passcode (mobileNo)</a:t>
            </a:r>
            <a:endParaRPr lang="en-US" sz="900"/>
          </a:p>
        </p:txBody>
      </p:sp>
      <p:cxnSp>
        <p:nvCxnSpPr>
          <p:cNvPr id="43" name="Elbow Connector 42"/>
          <p:cNvCxnSpPr>
            <a:stCxn id="8" idx="2"/>
            <a:endCxn id="41" idx="4"/>
          </p:cNvCxnSpPr>
          <p:nvPr/>
        </p:nvCxnSpPr>
        <p:spPr>
          <a:xfrm rot="10800000">
            <a:off x="3740359" y="1988519"/>
            <a:ext cx="577781" cy="232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17988" y="1043985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Fill Cus Info</a:t>
            </a:r>
            <a:endParaRPr lang="en-US" sz="1050"/>
          </a:p>
        </p:txBody>
      </p:sp>
      <p:cxnSp>
        <p:nvCxnSpPr>
          <p:cNvPr id="46" name="Elbow Connector 45"/>
          <p:cNvCxnSpPr>
            <a:stCxn id="8" idx="2"/>
            <a:endCxn id="45" idx="4"/>
          </p:cNvCxnSpPr>
          <p:nvPr/>
        </p:nvCxnSpPr>
        <p:spPr>
          <a:xfrm rot="10800000">
            <a:off x="3740359" y="1469011"/>
            <a:ext cx="577781" cy="75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95920" y="2066612"/>
            <a:ext cx="952131" cy="363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EP71: UI</a:t>
            </a:r>
          </a:p>
        </p:txBody>
      </p:sp>
    </p:spTree>
    <p:extLst>
      <p:ext uri="{BB962C8B-B14F-4D97-AF65-F5344CB8AC3E}">
        <p14:creationId xmlns:p14="http://schemas.microsoft.com/office/powerpoint/2010/main" val="7999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QR Code Scan Design at Restaurant Table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99389" y="2055979"/>
            <a:ext cx="3651920" cy="4356179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99389" y="1090464"/>
            <a:ext cx="3651920" cy="9202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SEE-FOOD </a:t>
            </a:r>
          </a:p>
          <a:p>
            <a:pPr algn="ctr"/>
            <a:r>
              <a:rPr lang="en-US" sz="2400" smtClean="0"/>
              <a:t>NO.1 STREET FOOD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2180928" y="5940760"/>
            <a:ext cx="24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www.seeflutter.com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9389" y="2112775"/>
            <a:ext cx="365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Scan to open table here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2492" y="5253918"/>
            <a:ext cx="332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Table: 12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1692" y="2055979"/>
            <a:ext cx="3651920" cy="4356179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21692" y="1090464"/>
            <a:ext cx="3651920" cy="9202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SEE-FOOD </a:t>
            </a:r>
          </a:p>
          <a:p>
            <a:pPr algn="ctr"/>
            <a:r>
              <a:rPr lang="en-US" sz="2400" smtClean="0"/>
              <a:t>NO.1 STREET FOOD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6003231" y="5940760"/>
            <a:ext cx="24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www.seeflutter.com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1692" y="2112775"/>
            <a:ext cx="365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Download App Here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00" y="2866595"/>
            <a:ext cx="2121651" cy="21849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6684" r="4194"/>
          <a:stretch/>
        </p:blipFill>
        <p:spPr>
          <a:xfrm>
            <a:off x="5957620" y="2798361"/>
            <a:ext cx="2186786" cy="2321452"/>
          </a:xfrm>
          <a:prstGeom prst="rect">
            <a:avLst/>
          </a:prstGeom>
        </p:spPr>
      </p:pic>
      <p:pic>
        <p:nvPicPr>
          <p:cNvPr id="18" name="Picture 17" descr="HTML Email Signatures on iPhone and iPad - How t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21" y="5253698"/>
            <a:ext cx="687062" cy="687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0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– Flow &amp; UI (Review)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5386" y="1431235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Scan</a:t>
            </a:r>
          </a:p>
          <a:p>
            <a:pPr algn="ctr"/>
            <a:r>
              <a:rPr lang="en-US" smtClean="0"/>
              <a:t>Camera</a:t>
            </a:r>
          </a:p>
          <a:p>
            <a:pPr algn="ctr"/>
            <a:r>
              <a:rPr lang="en-US" smtClean="0">
                <a:sym typeface="Wingdings" panose="05000000000000000000" pitchFamily="2" charset="2"/>
              </a:rPr>
              <a:t> Web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5386" y="2537791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</a:p>
          <a:p>
            <a:pPr algn="ctr"/>
            <a:r>
              <a:rPr lang="en-US" sz="1400" smtClean="0"/>
              <a:t>(iOS,Andriod)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7775239" y="1814601"/>
            <a:ext cx="1965109" cy="11273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/>
              <a:t>Already open table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14" y="3795894"/>
            <a:ext cx="1447219" cy="2911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7775239" y="3788082"/>
            <a:ext cx="1374079" cy="2868586"/>
            <a:chOff x="7775239" y="3788082"/>
            <a:chExt cx="1374079" cy="28685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7775239" y="3788082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7832035" y="416875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32035" y="4168754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13884" y="4576233"/>
              <a:ext cx="918633" cy="28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Passcode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17933" y="4927600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1454" y="5545483"/>
              <a:ext cx="1234392" cy="64817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0739940" y="927308"/>
            <a:ext cx="1374079" cy="2868586"/>
            <a:chOff x="10739940" y="927308"/>
            <a:chExt cx="1374079" cy="28685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10739940" y="927308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10796736" y="1307980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96736" y="1307980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Customer Info</a:t>
              </a:r>
              <a:endParaRPr lang="en-US" sz="11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78585" y="1715459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Name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976596" y="2534628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978584" y="1939550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Mobile#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978584" y="2179928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No of Guest</a:t>
              </a:r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Elbow Connector 23"/>
          <p:cNvCxnSpPr>
            <a:stCxn id="3" idx="3"/>
            <a:endCxn id="5" idx="1"/>
          </p:cNvCxnSpPr>
          <p:nvPr/>
        </p:nvCxnSpPr>
        <p:spPr>
          <a:xfrm>
            <a:off x="6809724" y="1939551"/>
            <a:ext cx="965515" cy="438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5" idx="1"/>
          </p:cNvCxnSpPr>
          <p:nvPr/>
        </p:nvCxnSpPr>
        <p:spPr>
          <a:xfrm flipV="1">
            <a:off x="6809724" y="2378292"/>
            <a:ext cx="965515" cy="66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6" idx="0"/>
          </p:cNvCxnSpPr>
          <p:nvPr/>
        </p:nvCxnSpPr>
        <p:spPr>
          <a:xfrm rot="5400000">
            <a:off x="8186988" y="3217275"/>
            <a:ext cx="846099" cy="295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13" idx="1"/>
          </p:cNvCxnSpPr>
          <p:nvPr/>
        </p:nvCxnSpPr>
        <p:spPr>
          <a:xfrm flipV="1">
            <a:off x="9740348" y="2361601"/>
            <a:ext cx="999592" cy="1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3"/>
            <a:endCxn id="11" idx="1"/>
          </p:cNvCxnSpPr>
          <p:nvPr/>
        </p:nvCxnSpPr>
        <p:spPr>
          <a:xfrm>
            <a:off x="9149318" y="5222375"/>
            <a:ext cx="291596" cy="29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2"/>
            <a:endCxn id="42" idx="3"/>
          </p:cNvCxnSpPr>
          <p:nvPr/>
        </p:nvCxnSpPr>
        <p:spPr>
          <a:xfrm rot="5400000">
            <a:off x="10479460" y="4246902"/>
            <a:ext cx="1398528" cy="496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26750" y="5137150"/>
            <a:ext cx="103717" cy="114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09724" y="1579526"/>
            <a:ext cx="252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www.seefood/T001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693502" y="3487586"/>
            <a:ext cx="1374079" cy="2868586"/>
            <a:chOff x="2693502" y="3487586"/>
            <a:chExt cx="1374079" cy="286858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2693502" y="3487586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7" name="Rectangle 56"/>
            <p:cNvSpPr/>
            <p:nvPr/>
          </p:nvSpPr>
          <p:spPr>
            <a:xfrm>
              <a:off x="2758635" y="381150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816965" y="5103434"/>
              <a:ext cx="1127150" cy="29472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Order</a:t>
              </a:r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816965" y="5499524"/>
              <a:ext cx="513538" cy="294726"/>
            </a:xfrm>
            <a:prstGeom prst="round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/>
                <a:t>Sign-in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414332" y="5499524"/>
              <a:ext cx="513538" cy="29472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smtClean="0"/>
                <a:t>Sign-up</a:t>
              </a:r>
              <a:endParaRPr lang="en-US" sz="900"/>
            </a:p>
          </p:txBody>
        </p:sp>
        <p:sp>
          <p:nvSpPr>
            <p:cNvPr id="61" name="TextBox 60"/>
            <p:cNvSpPr txBox="1"/>
            <p:nvPr/>
          </p:nvSpPr>
          <p:spPr>
            <a:xfrm rot="19369913">
              <a:off x="2777525" y="4362807"/>
              <a:ext cx="12431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See Food</a:t>
              </a:r>
            </a:p>
            <a:p>
              <a:pPr algn="ctr"/>
              <a:r>
                <a:rPr lang="en-US" sz="1050" smtClean="0"/>
                <a:t>No 1 Street Food</a:t>
              </a:r>
              <a:endParaRPr lang="en-US" sz="10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42177" y="3802096"/>
              <a:ext cx="1277745" cy="227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63" name="Picture 62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3764350" y="3785725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22" name="Group 21"/>
          <p:cNvGrpSpPr/>
          <p:nvPr/>
        </p:nvGrpSpPr>
        <p:grpSpPr>
          <a:xfrm>
            <a:off x="5344699" y="3493307"/>
            <a:ext cx="1374079" cy="2868586"/>
            <a:chOff x="5344699" y="3493307"/>
            <a:chExt cx="1374079" cy="286858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5344699" y="3493307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7" name="Rectangle 46"/>
            <p:cNvSpPr/>
            <p:nvPr/>
          </p:nvSpPr>
          <p:spPr>
            <a:xfrm>
              <a:off x="5401495" y="3873979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01495" y="3873979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0558" y="4333603"/>
              <a:ext cx="768807" cy="746360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5578771" y="5223424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Scan</a:t>
              </a:r>
              <a:endParaRPr lang="en-US"/>
            </a:p>
          </p:txBody>
        </p:sp>
        <p:pic>
          <p:nvPicPr>
            <p:cNvPr id="64" name="Picture 63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6431439" y="3859517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cxnSp>
        <p:nvCxnSpPr>
          <p:cNvPr id="67" name="Straight Arrow Connector 66"/>
          <p:cNvCxnSpPr>
            <a:stCxn id="56" idx="3"/>
            <a:endCxn id="46" idx="1"/>
          </p:cNvCxnSpPr>
          <p:nvPr/>
        </p:nvCxnSpPr>
        <p:spPr>
          <a:xfrm>
            <a:off x="4067581" y="4921879"/>
            <a:ext cx="1277118" cy="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41" y="1529316"/>
            <a:ext cx="1292799" cy="267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0" name="Elbow Connector 69"/>
          <p:cNvCxnSpPr>
            <a:stCxn id="56" idx="1"/>
            <a:endCxn id="68" idx="2"/>
          </p:cNvCxnSpPr>
          <p:nvPr/>
        </p:nvCxnSpPr>
        <p:spPr>
          <a:xfrm rot="10800000">
            <a:off x="1637042" y="4200417"/>
            <a:ext cx="1056461" cy="721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9526" y="4570556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Order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735678" y="4899129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Sign-in</a:t>
            </a:r>
            <a:endParaRPr lang="en-US"/>
          </a:p>
        </p:txBody>
      </p:sp>
      <p:sp>
        <p:nvSpPr>
          <p:cNvPr id="73" name="Flowchart: Magnetic Disk 72"/>
          <p:cNvSpPr/>
          <p:nvPr/>
        </p:nvSpPr>
        <p:spPr>
          <a:xfrm>
            <a:off x="2403719" y="828260"/>
            <a:ext cx="2623650" cy="1899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27870" y="1459033"/>
            <a:ext cx="1013298" cy="979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Order#</a:t>
            </a:r>
          </a:p>
          <a:p>
            <a:pPr algn="ctr"/>
            <a:r>
              <a:rPr lang="en-US" sz="900" smtClean="0"/>
              <a:t>CustomerInfo</a:t>
            </a:r>
          </a:p>
          <a:p>
            <a:pPr algn="ctr"/>
            <a:r>
              <a:rPr lang="en-US" sz="900" smtClean="0"/>
              <a:t>OrderItemInfo</a:t>
            </a:r>
          </a:p>
          <a:p>
            <a:pPr algn="ctr"/>
            <a:r>
              <a:rPr lang="en-US" sz="900" smtClean="0"/>
              <a:t>PaymentInfo</a:t>
            </a:r>
            <a:endParaRPr lang="en-US" sz="900"/>
          </a:p>
        </p:txBody>
      </p:sp>
      <p:sp>
        <p:nvSpPr>
          <p:cNvPr id="75" name="Rectangle 74"/>
          <p:cNvSpPr/>
          <p:nvPr/>
        </p:nvSpPr>
        <p:spPr>
          <a:xfrm>
            <a:off x="2587508" y="1475404"/>
            <a:ext cx="1165950" cy="972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TM_TABLES</a:t>
            </a:r>
          </a:p>
          <a:p>
            <a:pPr algn="ctr"/>
            <a:r>
              <a:rPr lang="en-US" sz="1000" smtClean="0"/>
              <a:t>Customer</a:t>
            </a:r>
          </a:p>
          <a:p>
            <a:pPr algn="ctr"/>
            <a:r>
              <a:rPr lang="en-US" sz="1000" smtClean="0"/>
              <a:t>Order#</a:t>
            </a:r>
          </a:p>
          <a:p>
            <a:pPr algn="ctr"/>
            <a:r>
              <a:rPr lang="en-US" sz="1000" smtClean="0"/>
              <a:t>No of Guest</a:t>
            </a:r>
          </a:p>
          <a:p>
            <a:pPr algn="ctr"/>
            <a:r>
              <a:rPr lang="en-US" sz="1000" smtClean="0"/>
              <a:t>Mobile#</a:t>
            </a:r>
          </a:p>
          <a:p>
            <a:pPr algn="ctr"/>
            <a:r>
              <a:rPr lang="en-US" sz="1000" smtClean="0"/>
              <a:t>(PassCode)</a:t>
            </a:r>
            <a:endParaRPr 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9365861" y="2033262"/>
            <a:ext cx="188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</a:t>
            </a:r>
          </a:p>
          <a:p>
            <a:r>
              <a:rPr lang="en-US" sz="1400" smtClean="0"/>
              <a:t>Status=CLOSE</a:t>
            </a:r>
            <a:endParaRPr 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8742335" y="3005733"/>
            <a:ext cx="180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</a:p>
          <a:p>
            <a:r>
              <a:rPr lang="en-US" smtClean="0"/>
              <a:t>Status=OPEN</a:t>
            </a: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9110" y="5194423"/>
            <a:ext cx="1463062" cy="15767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SharedVariable (Global)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TableNo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OrderNo</a:t>
            </a:r>
            <a:endParaRPr lang="en-US" sz="160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367" y="786333"/>
            <a:ext cx="1431281" cy="12234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9482078" y="908297"/>
            <a:ext cx="1242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TM_TABLES</a:t>
            </a:r>
            <a:endParaRPr lang="en-US" sz="1200"/>
          </a:p>
        </p:txBody>
      </p:sp>
      <p:sp>
        <p:nvSpPr>
          <p:cNvPr id="81" name="Flowchart: Magnetic Disk 80"/>
          <p:cNvSpPr/>
          <p:nvPr/>
        </p:nvSpPr>
        <p:spPr>
          <a:xfrm>
            <a:off x="10930469" y="5460635"/>
            <a:ext cx="855854" cy="543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TT_ORDERS</a:t>
            </a:r>
            <a:endParaRPr lang="en-US" sz="1050"/>
          </a:p>
        </p:txBody>
      </p:sp>
      <p:sp>
        <p:nvSpPr>
          <p:cNvPr id="82" name="Flowchart: Magnetic Disk 81"/>
          <p:cNvSpPr/>
          <p:nvPr/>
        </p:nvSpPr>
        <p:spPr>
          <a:xfrm>
            <a:off x="11341274" y="3396625"/>
            <a:ext cx="737793" cy="4330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TM_TABLES</a:t>
            </a:r>
            <a:endParaRPr lang="en-US" sz="900"/>
          </a:p>
        </p:txBody>
      </p:sp>
      <p:sp>
        <p:nvSpPr>
          <p:cNvPr id="83" name="Flowchart: Magnetic Disk 82"/>
          <p:cNvSpPr/>
          <p:nvPr/>
        </p:nvSpPr>
        <p:spPr>
          <a:xfrm>
            <a:off x="11341274" y="2959785"/>
            <a:ext cx="699273" cy="3854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TT_ORDERS</a:t>
            </a:r>
            <a:endParaRPr lang="en-US" sz="1050"/>
          </a:p>
        </p:txBody>
      </p:sp>
      <p:sp>
        <p:nvSpPr>
          <p:cNvPr id="84" name="Flowchart: Magnetic Disk 83"/>
          <p:cNvSpPr/>
          <p:nvPr/>
        </p:nvSpPr>
        <p:spPr>
          <a:xfrm>
            <a:off x="7230114" y="4883285"/>
            <a:ext cx="673056" cy="423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TM_TABLES</a:t>
            </a:r>
            <a:endParaRPr lang="en-US" sz="1050"/>
          </a:p>
        </p:txBody>
      </p:sp>
      <p:cxnSp>
        <p:nvCxnSpPr>
          <p:cNvPr id="85" name="Elbow Connector 84"/>
          <p:cNvCxnSpPr>
            <a:stCxn id="5" idx="0"/>
            <a:endCxn id="89" idx="3"/>
          </p:cNvCxnSpPr>
          <p:nvPr/>
        </p:nvCxnSpPr>
        <p:spPr>
          <a:xfrm rot="16200000" flipV="1">
            <a:off x="8078935" y="1135742"/>
            <a:ext cx="730135" cy="62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953250" y="828261"/>
            <a:ext cx="1176960" cy="512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Error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857562" y="1141913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 Found</a:t>
            </a:r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48795" y="1170334"/>
            <a:ext cx="446501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723562" y="498266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2.1</a:t>
            </a:r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505853" y="3331264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2.2</a:t>
            </a:r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1017771" y="4202018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816965" y="3031729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1706" y="3725494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0" name="Oval 99"/>
          <p:cNvSpPr/>
          <p:nvPr/>
        </p:nvSpPr>
        <p:spPr>
          <a:xfrm>
            <a:off x="7010374" y="3939406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1442417" y="485390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1042621" y="4639631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742177" y="927308"/>
            <a:ext cx="238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FireStore Database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09125" y="3050932"/>
            <a:ext cx="952131" cy="363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EP71: UI</a:t>
            </a:r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62660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( Identify Widget )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73760" y="1338746"/>
            <a:ext cx="1374079" cy="2868586"/>
            <a:chOff x="2693502" y="3487586"/>
            <a:chExt cx="1374079" cy="28685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887"/>
            <a:stretch/>
          </p:blipFill>
          <p:spPr>
            <a:xfrm>
              <a:off x="2693502" y="3487586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2758635" y="381150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6965" y="5103434"/>
              <a:ext cx="1127150" cy="29472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Order</a:t>
              </a:r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16965" y="5499524"/>
              <a:ext cx="513538" cy="294726"/>
            </a:xfrm>
            <a:prstGeom prst="round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/>
                <a:t>Sign-in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14332" y="5499524"/>
              <a:ext cx="513538" cy="29472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smtClean="0"/>
                <a:t>Sign-up</a:t>
              </a:r>
              <a:endParaRPr lang="en-US" sz="900"/>
            </a:p>
          </p:txBody>
        </p:sp>
        <p:sp>
          <p:nvSpPr>
            <p:cNvPr id="10" name="TextBox 9"/>
            <p:cNvSpPr txBox="1"/>
            <p:nvPr/>
          </p:nvSpPr>
          <p:spPr>
            <a:xfrm rot="19369913">
              <a:off x="2777525" y="4362807"/>
              <a:ext cx="12431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See Food</a:t>
              </a:r>
            </a:p>
            <a:p>
              <a:pPr algn="ctr"/>
              <a:r>
                <a:rPr lang="en-US" sz="1050" smtClean="0"/>
                <a:t>No 1 Street Food</a:t>
              </a:r>
              <a:endParaRPr lang="en-US" sz="10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2177" y="3802096"/>
              <a:ext cx="1277745" cy="227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12" name="Picture 11" descr="Chanidapa Pongsilpipat - Wikipedi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3764350" y="3785725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3" name="TextBox 2"/>
          <p:cNvSpPr txBox="1"/>
          <p:nvPr/>
        </p:nvSpPr>
        <p:spPr>
          <a:xfrm>
            <a:off x="2545080" y="1417320"/>
            <a:ext cx="45351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Column#1: Text</a:t>
            </a:r>
          </a:p>
          <a:p>
            <a:pPr>
              <a:lnSpc>
                <a:spcPct val="150000"/>
              </a:lnSpc>
            </a:pPr>
            <a:r>
              <a:rPr lang="en-US" smtClean="0"/>
              <a:t>Column#2: RaisedButton</a:t>
            </a:r>
          </a:p>
          <a:p>
            <a:pPr>
              <a:lnSpc>
                <a:spcPct val="150000"/>
              </a:lnSpc>
            </a:pPr>
            <a:r>
              <a:rPr lang="en-US" smtClean="0"/>
              <a:t>Column#3</a:t>
            </a:r>
          </a:p>
          <a:p>
            <a:pPr>
              <a:lnSpc>
                <a:spcPct val="150000"/>
              </a:lnSpc>
            </a:pPr>
            <a:r>
              <a:rPr lang="en-US"/>
              <a:t>	</a:t>
            </a:r>
            <a:r>
              <a:rPr lang="en-US" smtClean="0"/>
              <a:t>Row#1: RaisedButton</a:t>
            </a:r>
          </a:p>
          <a:p>
            <a:pPr>
              <a:lnSpc>
                <a:spcPct val="150000"/>
              </a:lnSpc>
            </a:pPr>
            <a:r>
              <a:rPr lang="en-US"/>
              <a:t>	</a:t>
            </a:r>
            <a:r>
              <a:rPr lang="en-US" smtClean="0"/>
              <a:t>Row#2: RaisedButton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634" y="2113808"/>
            <a:ext cx="55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4728" y="2917291"/>
            <a:ext cx="55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3564" y="3274519"/>
            <a:ext cx="55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54083" y="1880640"/>
            <a:ext cx="0" cy="1082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142504" y="4328556"/>
            <a:ext cx="1802104" cy="1116280"/>
          </a:xfrm>
          <a:prstGeom prst="wedgeRectCallout">
            <a:avLst>
              <a:gd name="adj1" fmla="val -25775"/>
              <a:gd name="adj2" fmla="val -64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Expaned</a:t>
            </a:r>
          </a:p>
          <a:p>
            <a:pPr algn="ctr"/>
            <a:r>
              <a:rPr lang="en-US" smtClean="0"/>
              <a:t>Flex=4,1,1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3" y="933650"/>
            <a:ext cx="2786864" cy="5816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575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9646</TotalTime>
  <Words>295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EP71 Coding UI: Open Table – Home Page Case Study “Restaurant E-menu” ระบบสั่งอาหารผ่านมือถือ</vt:lpstr>
      <vt:lpstr>CONTENT เนื้อหาวันนี้</vt:lpstr>
      <vt:lpstr>Key Knowldge</vt:lpstr>
      <vt:lpstr>Use Case (Review)</vt:lpstr>
      <vt:lpstr>QR Code Scan Design at Restaurant Table</vt:lpstr>
      <vt:lpstr>UI Design – Flow &amp; UI (Review)</vt:lpstr>
      <vt:lpstr>UI Design ( Identify Widget )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266</cp:revision>
  <dcterms:created xsi:type="dcterms:W3CDTF">2020-07-26T15:09:54Z</dcterms:created>
  <dcterms:modified xsi:type="dcterms:W3CDTF">2020-09-20T18:56:39Z</dcterms:modified>
</cp:coreProperties>
</file>