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7"/>
  </p:notesMasterIdLst>
  <p:sldIdLst>
    <p:sldId id="256" r:id="rId2"/>
    <p:sldId id="261" r:id="rId3"/>
    <p:sldId id="280" r:id="rId4"/>
    <p:sldId id="276" r:id="rId5"/>
    <p:sldId id="275" r:id="rId6"/>
    <p:sldId id="278" r:id="rId7"/>
    <p:sldId id="282" r:id="rId8"/>
    <p:sldId id="279" r:id="rId9"/>
    <p:sldId id="283" r:id="rId10"/>
    <p:sldId id="288" r:id="rId11"/>
    <p:sldId id="286" r:id="rId12"/>
    <p:sldId id="287" r:id="rId13"/>
    <p:sldId id="285" r:id="rId14"/>
    <p:sldId id="284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  <a:srgbClr val="E54B1B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2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B5781-40A8-4046-A151-D752E24EDCF4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008847-6209-4F9C-BE76-DD12F7163639}">
      <dgm:prSet phldrT="[Text]"/>
      <dgm:spPr/>
      <dgm:t>
        <a:bodyPr/>
        <a:lstStyle/>
        <a:p>
          <a:r>
            <a:rPr lang="en-US" smtClean="0"/>
            <a:t>Andriod: Build.gradle</a:t>
          </a:r>
          <a:endParaRPr lang="en-US"/>
        </a:p>
      </dgm:t>
    </dgm:pt>
    <dgm:pt modelId="{4ADF713D-1CF7-47F8-AD19-B48F0CEECCFF}" type="parTrans" cxnId="{2E82D208-6B5B-47A2-BF55-10FC26007AC7}">
      <dgm:prSet/>
      <dgm:spPr/>
      <dgm:t>
        <a:bodyPr/>
        <a:lstStyle/>
        <a:p>
          <a:endParaRPr lang="en-US"/>
        </a:p>
      </dgm:t>
    </dgm:pt>
    <dgm:pt modelId="{FB2ABEDC-626C-4D2A-A220-323C8E5EAD37}" type="sibTrans" cxnId="{2E82D208-6B5B-47A2-BF55-10FC26007AC7}">
      <dgm:prSet/>
      <dgm:spPr/>
      <dgm:t>
        <a:bodyPr/>
        <a:lstStyle/>
        <a:p>
          <a:endParaRPr lang="en-US"/>
        </a:p>
      </dgm:t>
    </dgm:pt>
    <dgm:pt modelId="{F63F5574-29C5-4817-B035-60E6F25BB59C}">
      <dgm:prSet phldrT="[Text]"/>
      <dgm:spPr/>
      <dgm:t>
        <a:bodyPr/>
        <a:lstStyle/>
        <a:p>
          <a:r>
            <a:rPr lang="en-US" smtClean="0"/>
            <a:t>ext.kotlin_version </a:t>
          </a:r>
          <a:endParaRPr lang="en-US"/>
        </a:p>
      </dgm:t>
    </dgm:pt>
    <dgm:pt modelId="{8858C890-5935-4960-834B-C2F4A132A492}" type="parTrans" cxnId="{3A28CB8A-BB9C-4C5E-A3ED-062F546621A9}">
      <dgm:prSet/>
      <dgm:spPr/>
      <dgm:t>
        <a:bodyPr/>
        <a:lstStyle/>
        <a:p>
          <a:endParaRPr lang="en-US"/>
        </a:p>
      </dgm:t>
    </dgm:pt>
    <dgm:pt modelId="{AE9A7156-6BB2-483A-BBF8-FD0783C27EBB}" type="sibTrans" cxnId="{3A28CB8A-BB9C-4C5E-A3ED-062F546621A9}">
      <dgm:prSet/>
      <dgm:spPr/>
      <dgm:t>
        <a:bodyPr/>
        <a:lstStyle/>
        <a:p>
          <a:endParaRPr lang="en-US"/>
        </a:p>
      </dgm:t>
    </dgm:pt>
    <dgm:pt modelId="{1F77B1D5-88CE-408E-889F-9C95C6498359}">
      <dgm:prSet phldrT="[Text]"/>
      <dgm:spPr/>
      <dgm:t>
        <a:bodyPr/>
        <a:lstStyle/>
        <a:p>
          <a:r>
            <a:rPr lang="en-US" smtClean="0"/>
            <a:t>Pubspec.ymal</a:t>
          </a:r>
          <a:endParaRPr lang="en-US"/>
        </a:p>
      </dgm:t>
    </dgm:pt>
    <dgm:pt modelId="{B3E083EC-BD36-45B0-B994-EB0648912A2B}" type="parTrans" cxnId="{5D2B42A9-3CC5-4415-AB9F-FAFB4B4EF2DD}">
      <dgm:prSet/>
      <dgm:spPr/>
      <dgm:t>
        <a:bodyPr/>
        <a:lstStyle/>
        <a:p>
          <a:endParaRPr lang="en-US"/>
        </a:p>
      </dgm:t>
    </dgm:pt>
    <dgm:pt modelId="{9B269755-DFB9-4430-86FD-4632F523ACD9}" type="sibTrans" cxnId="{5D2B42A9-3CC5-4415-AB9F-FAFB4B4EF2DD}">
      <dgm:prSet/>
      <dgm:spPr/>
      <dgm:t>
        <a:bodyPr/>
        <a:lstStyle/>
        <a:p>
          <a:endParaRPr lang="en-US"/>
        </a:p>
      </dgm:t>
    </dgm:pt>
    <dgm:pt modelId="{F70092A4-7B9D-4B56-BF26-2468305C54D8}">
      <dgm:prSet phldrT="[Text]"/>
      <dgm:spPr/>
      <dgm:t>
        <a:bodyPr/>
        <a:lstStyle/>
        <a:p>
          <a:r>
            <a:rPr lang="en-US" b="0" i="0" smtClean="0"/>
            <a:t>barcode_scan</a:t>
          </a:r>
          <a:r>
            <a:rPr lang="en-US" b="0" smtClean="0"/>
            <a:t>: ^</a:t>
          </a:r>
          <a:r>
            <a:rPr lang="en-US" b="0" i="0" smtClean="0"/>
            <a:t>3.0.1</a:t>
          </a:r>
          <a:r>
            <a:rPr lang="en-US" b="0" smtClean="0"/>
            <a:t>    </a:t>
          </a:r>
          <a:endParaRPr lang="en-US"/>
        </a:p>
      </dgm:t>
    </dgm:pt>
    <dgm:pt modelId="{98B88928-BEDB-494D-BAB0-0EC497A292AC}" type="parTrans" cxnId="{65E7D22E-2C6A-43D2-B407-58545B050B3D}">
      <dgm:prSet/>
      <dgm:spPr/>
      <dgm:t>
        <a:bodyPr/>
        <a:lstStyle/>
        <a:p>
          <a:endParaRPr lang="en-US"/>
        </a:p>
      </dgm:t>
    </dgm:pt>
    <dgm:pt modelId="{2C78E22D-9988-4A4D-A88E-E5DF1CF3F3B2}" type="sibTrans" cxnId="{65E7D22E-2C6A-43D2-B407-58545B050B3D}">
      <dgm:prSet/>
      <dgm:spPr/>
      <dgm:t>
        <a:bodyPr/>
        <a:lstStyle/>
        <a:p>
          <a:endParaRPr lang="en-US"/>
        </a:p>
      </dgm:t>
    </dgm:pt>
    <dgm:pt modelId="{09EFFA8F-90FC-451C-A244-65CF303671E3}">
      <dgm:prSet phldrT="[Text]"/>
      <dgm:spPr/>
      <dgm:t>
        <a:bodyPr/>
        <a:lstStyle/>
        <a:p>
          <a:r>
            <a:rPr lang="en-US" b="0" i="0" smtClean="0"/>
            <a:t>Andriod: AndroidManifest.xml</a:t>
          </a:r>
          <a:endParaRPr lang="en-US"/>
        </a:p>
      </dgm:t>
    </dgm:pt>
    <dgm:pt modelId="{1155F35F-835E-4B73-B2B8-0D490B331759}" type="parTrans" cxnId="{1E09B4AD-A519-4C8C-B0C4-FB097EBC642B}">
      <dgm:prSet/>
      <dgm:spPr/>
      <dgm:t>
        <a:bodyPr/>
        <a:lstStyle/>
        <a:p>
          <a:endParaRPr lang="en-US"/>
        </a:p>
      </dgm:t>
    </dgm:pt>
    <dgm:pt modelId="{D8B74BE0-F2FB-4EF6-A163-4D7DD55558A2}" type="sibTrans" cxnId="{1E09B4AD-A519-4C8C-B0C4-FB097EBC642B}">
      <dgm:prSet/>
      <dgm:spPr/>
      <dgm:t>
        <a:bodyPr/>
        <a:lstStyle/>
        <a:p>
          <a:endParaRPr lang="en-US"/>
        </a:p>
      </dgm:t>
    </dgm:pt>
    <dgm:pt modelId="{5ABB0BF0-5FA9-449E-BA9B-2CEC573122E8}">
      <dgm:prSet phldrT="[Text]"/>
      <dgm:spPr/>
      <dgm:t>
        <a:bodyPr/>
        <a:lstStyle/>
        <a:p>
          <a:r>
            <a:rPr lang="en-US" b="0" i="0" smtClean="0"/>
            <a:t>&lt;uses-permission android:name="android.permission.CAMERA" /&gt;</a:t>
          </a:r>
          <a:endParaRPr lang="en-US"/>
        </a:p>
      </dgm:t>
    </dgm:pt>
    <dgm:pt modelId="{4C5854CD-5C35-429B-84D2-E1AACEF14A18}" type="parTrans" cxnId="{EF272480-0AF6-44BF-924F-23EBECAA893E}">
      <dgm:prSet/>
      <dgm:spPr/>
      <dgm:t>
        <a:bodyPr/>
        <a:lstStyle/>
        <a:p>
          <a:endParaRPr lang="en-US"/>
        </a:p>
      </dgm:t>
    </dgm:pt>
    <dgm:pt modelId="{954DD380-9062-4493-AD84-FCD8ACCB8C71}" type="sibTrans" cxnId="{EF272480-0AF6-44BF-924F-23EBECAA893E}">
      <dgm:prSet/>
      <dgm:spPr/>
      <dgm:t>
        <a:bodyPr/>
        <a:lstStyle/>
        <a:p>
          <a:endParaRPr lang="en-US"/>
        </a:p>
      </dgm:t>
    </dgm:pt>
    <dgm:pt modelId="{2B9BC7EF-2D7B-4165-A80C-AD921FA734E5}">
      <dgm:prSet phldrT="[Text]"/>
      <dgm:spPr/>
      <dgm:t>
        <a:bodyPr/>
        <a:lstStyle/>
        <a:p>
          <a:r>
            <a:rPr lang="en-US" smtClean="0"/>
            <a:t>IOS: Plist</a:t>
          </a:r>
          <a:endParaRPr lang="en-US"/>
        </a:p>
      </dgm:t>
    </dgm:pt>
    <dgm:pt modelId="{071FA201-E86B-416B-805C-C48D9D93D2B0}" type="parTrans" cxnId="{D500C0C2-F2C3-45AB-8C55-A71F7D214034}">
      <dgm:prSet/>
      <dgm:spPr/>
      <dgm:t>
        <a:bodyPr/>
        <a:lstStyle/>
        <a:p>
          <a:endParaRPr lang="en-US"/>
        </a:p>
      </dgm:t>
    </dgm:pt>
    <dgm:pt modelId="{489E565E-4346-4E8C-B1C3-9D2BA0AA3F16}" type="sibTrans" cxnId="{D500C0C2-F2C3-45AB-8C55-A71F7D214034}">
      <dgm:prSet/>
      <dgm:spPr/>
      <dgm:t>
        <a:bodyPr/>
        <a:lstStyle/>
        <a:p>
          <a:endParaRPr lang="en-US"/>
        </a:p>
      </dgm:t>
    </dgm:pt>
    <dgm:pt modelId="{53799CA4-30AF-42F0-86BA-1A809CE65E9F}">
      <dgm:prSet phldrT="[Text]"/>
      <dgm:spPr/>
      <dgm:t>
        <a:bodyPr/>
        <a:lstStyle/>
        <a:p>
          <a:r>
            <a:rPr lang="en-US" b="0" smtClean="0"/>
            <a:t>&lt;dict&gt;</a:t>
          </a:r>
          <a:r>
            <a:rPr lang="en-US" i="1" smtClean="0"/>
            <a:t>&lt;!-- ... --&gt;</a:t>
          </a:r>
          <a:r>
            <a:rPr lang="en-US" b="0" smtClean="0"/>
            <a:t>&lt;key&gt;&lt;/key&gt;&lt;string&gt;&lt;/string&gt;</a:t>
          </a:r>
          <a:r>
            <a:rPr lang="en-US" i="1" smtClean="0"/>
            <a:t>&lt;!-- ... --&gt;</a:t>
          </a:r>
          <a:r>
            <a:rPr lang="en-US" b="0" smtClean="0"/>
            <a:t>&lt;/dict&gt;</a:t>
          </a:r>
          <a:endParaRPr lang="en-US"/>
        </a:p>
      </dgm:t>
    </dgm:pt>
    <dgm:pt modelId="{9B929E86-2906-4378-868F-AD18F43EFEAA}" type="parTrans" cxnId="{9F56A2F1-40DC-4CFC-98A8-BA28B7642A6A}">
      <dgm:prSet/>
      <dgm:spPr/>
      <dgm:t>
        <a:bodyPr/>
        <a:lstStyle/>
        <a:p>
          <a:endParaRPr lang="en-US"/>
        </a:p>
      </dgm:t>
    </dgm:pt>
    <dgm:pt modelId="{413CA07E-0377-4780-A4BD-6A162FB004E1}" type="sibTrans" cxnId="{9F56A2F1-40DC-4CFC-98A8-BA28B7642A6A}">
      <dgm:prSet/>
      <dgm:spPr/>
      <dgm:t>
        <a:bodyPr/>
        <a:lstStyle/>
        <a:p>
          <a:endParaRPr lang="en-US"/>
        </a:p>
      </dgm:t>
    </dgm:pt>
    <dgm:pt modelId="{2A6FBF3C-D06B-478C-9940-1A5E24C3679D}" type="pres">
      <dgm:prSet presAssocID="{99EB5781-40A8-4046-A151-D752E24EDC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837117-AE9B-4F7B-A32F-ED9F448BA75A}" type="pres">
      <dgm:prSet presAssocID="{98008847-6209-4F9C-BE76-DD12F716363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F8CD0-8AAA-46E0-BCD5-6A95C266C4C7}" type="pres">
      <dgm:prSet presAssocID="{98008847-6209-4F9C-BE76-DD12F716363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9CCD7-47D3-41EE-BE5D-377DEBED44C0}" type="pres">
      <dgm:prSet presAssocID="{09EFFA8F-90FC-451C-A244-65CF303671E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C3974-8145-41DA-99EA-480CEB83A859}" type="pres">
      <dgm:prSet presAssocID="{09EFFA8F-90FC-451C-A244-65CF303671E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4E14A-0671-45C1-B52D-663668CDC46F}" type="pres">
      <dgm:prSet presAssocID="{2B9BC7EF-2D7B-4165-A80C-AD921FA734E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971BC-1B46-4219-A6FB-50488EB1AC81}" type="pres">
      <dgm:prSet presAssocID="{2B9BC7EF-2D7B-4165-A80C-AD921FA734E5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E5515-2016-4442-9263-29CA1C58E2C2}" type="pres">
      <dgm:prSet presAssocID="{1F77B1D5-88CE-408E-889F-9C95C649835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DAC72-CCB4-4B14-B674-9EC77B2797EB}" type="pres">
      <dgm:prSet presAssocID="{1F77B1D5-88CE-408E-889F-9C95C649835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7D22E-2C6A-43D2-B407-58545B050B3D}" srcId="{1F77B1D5-88CE-408E-889F-9C95C6498359}" destId="{F70092A4-7B9D-4B56-BF26-2468305C54D8}" srcOrd="0" destOrd="0" parTransId="{98B88928-BEDB-494D-BAB0-0EC497A292AC}" sibTransId="{2C78E22D-9988-4A4D-A88E-E5DF1CF3F3B2}"/>
    <dgm:cxn modelId="{77A633C9-C23E-40ED-89F8-2281A57BE3A4}" type="presOf" srcId="{5ABB0BF0-5FA9-449E-BA9B-2CEC573122E8}" destId="{C45C3974-8145-41DA-99EA-480CEB83A859}" srcOrd="0" destOrd="0" presId="urn:microsoft.com/office/officeart/2005/8/layout/vList2"/>
    <dgm:cxn modelId="{2137B104-2609-4F50-98F6-E84D492CAE49}" type="presOf" srcId="{F70092A4-7B9D-4B56-BF26-2468305C54D8}" destId="{7BADAC72-CCB4-4B14-B674-9EC77B2797EB}" srcOrd="0" destOrd="0" presId="urn:microsoft.com/office/officeart/2005/8/layout/vList2"/>
    <dgm:cxn modelId="{B1777C37-7C07-403B-AC88-10824EA72117}" type="presOf" srcId="{1F77B1D5-88CE-408E-889F-9C95C6498359}" destId="{C0BE5515-2016-4442-9263-29CA1C58E2C2}" srcOrd="0" destOrd="0" presId="urn:microsoft.com/office/officeart/2005/8/layout/vList2"/>
    <dgm:cxn modelId="{D500C0C2-F2C3-45AB-8C55-A71F7D214034}" srcId="{99EB5781-40A8-4046-A151-D752E24EDCF4}" destId="{2B9BC7EF-2D7B-4165-A80C-AD921FA734E5}" srcOrd="2" destOrd="0" parTransId="{071FA201-E86B-416B-805C-C48D9D93D2B0}" sibTransId="{489E565E-4346-4E8C-B1C3-9D2BA0AA3F16}"/>
    <dgm:cxn modelId="{9B35F921-8729-4308-94C8-47D13868860B}" type="presOf" srcId="{F63F5574-29C5-4817-B035-60E6F25BB59C}" destId="{F0FF8CD0-8AAA-46E0-BCD5-6A95C266C4C7}" srcOrd="0" destOrd="0" presId="urn:microsoft.com/office/officeart/2005/8/layout/vList2"/>
    <dgm:cxn modelId="{1340D329-AF2B-412B-B1ED-B55B92326369}" type="presOf" srcId="{09EFFA8F-90FC-451C-A244-65CF303671E3}" destId="{D889CCD7-47D3-41EE-BE5D-377DEBED44C0}" srcOrd="0" destOrd="0" presId="urn:microsoft.com/office/officeart/2005/8/layout/vList2"/>
    <dgm:cxn modelId="{2E82D208-6B5B-47A2-BF55-10FC26007AC7}" srcId="{99EB5781-40A8-4046-A151-D752E24EDCF4}" destId="{98008847-6209-4F9C-BE76-DD12F7163639}" srcOrd="0" destOrd="0" parTransId="{4ADF713D-1CF7-47F8-AD19-B48F0CEECCFF}" sibTransId="{FB2ABEDC-626C-4D2A-A220-323C8E5EAD37}"/>
    <dgm:cxn modelId="{9F56A2F1-40DC-4CFC-98A8-BA28B7642A6A}" srcId="{2B9BC7EF-2D7B-4165-A80C-AD921FA734E5}" destId="{53799CA4-30AF-42F0-86BA-1A809CE65E9F}" srcOrd="0" destOrd="0" parTransId="{9B929E86-2906-4378-868F-AD18F43EFEAA}" sibTransId="{413CA07E-0377-4780-A4BD-6A162FB004E1}"/>
    <dgm:cxn modelId="{3A28CB8A-BB9C-4C5E-A3ED-062F546621A9}" srcId="{98008847-6209-4F9C-BE76-DD12F7163639}" destId="{F63F5574-29C5-4817-B035-60E6F25BB59C}" srcOrd="0" destOrd="0" parTransId="{8858C890-5935-4960-834B-C2F4A132A492}" sibTransId="{AE9A7156-6BB2-483A-BBF8-FD0783C27EBB}"/>
    <dgm:cxn modelId="{D16FBE98-A87D-4F5B-8C91-4A29030281D9}" type="presOf" srcId="{53799CA4-30AF-42F0-86BA-1A809CE65E9F}" destId="{202971BC-1B46-4219-A6FB-50488EB1AC81}" srcOrd="0" destOrd="0" presId="urn:microsoft.com/office/officeart/2005/8/layout/vList2"/>
    <dgm:cxn modelId="{5D2B42A9-3CC5-4415-AB9F-FAFB4B4EF2DD}" srcId="{99EB5781-40A8-4046-A151-D752E24EDCF4}" destId="{1F77B1D5-88CE-408E-889F-9C95C6498359}" srcOrd="3" destOrd="0" parTransId="{B3E083EC-BD36-45B0-B994-EB0648912A2B}" sibTransId="{9B269755-DFB9-4430-86FD-4632F523ACD9}"/>
    <dgm:cxn modelId="{EF272480-0AF6-44BF-924F-23EBECAA893E}" srcId="{09EFFA8F-90FC-451C-A244-65CF303671E3}" destId="{5ABB0BF0-5FA9-449E-BA9B-2CEC573122E8}" srcOrd="0" destOrd="0" parTransId="{4C5854CD-5C35-429B-84D2-E1AACEF14A18}" sibTransId="{954DD380-9062-4493-AD84-FCD8ACCB8C71}"/>
    <dgm:cxn modelId="{9C44D8D8-B9B0-4860-A58F-50CDBE175AD0}" type="presOf" srcId="{2B9BC7EF-2D7B-4165-A80C-AD921FA734E5}" destId="{2794E14A-0671-45C1-B52D-663668CDC46F}" srcOrd="0" destOrd="0" presId="urn:microsoft.com/office/officeart/2005/8/layout/vList2"/>
    <dgm:cxn modelId="{B2351F77-B6BF-4599-9AB3-4A3387C76551}" type="presOf" srcId="{98008847-6209-4F9C-BE76-DD12F7163639}" destId="{C9837117-AE9B-4F7B-A32F-ED9F448BA75A}" srcOrd="0" destOrd="0" presId="urn:microsoft.com/office/officeart/2005/8/layout/vList2"/>
    <dgm:cxn modelId="{EEC0E4BD-7346-4CAB-980F-DA851F16E528}" type="presOf" srcId="{99EB5781-40A8-4046-A151-D752E24EDCF4}" destId="{2A6FBF3C-D06B-478C-9940-1A5E24C3679D}" srcOrd="0" destOrd="0" presId="urn:microsoft.com/office/officeart/2005/8/layout/vList2"/>
    <dgm:cxn modelId="{1E09B4AD-A519-4C8C-B0C4-FB097EBC642B}" srcId="{99EB5781-40A8-4046-A151-D752E24EDCF4}" destId="{09EFFA8F-90FC-451C-A244-65CF303671E3}" srcOrd="1" destOrd="0" parTransId="{1155F35F-835E-4B73-B2B8-0D490B331759}" sibTransId="{D8B74BE0-F2FB-4EF6-A163-4D7DD55558A2}"/>
    <dgm:cxn modelId="{B818EE85-A225-48C4-A0EC-C32C9CEE7430}" type="presParOf" srcId="{2A6FBF3C-D06B-478C-9940-1A5E24C3679D}" destId="{C9837117-AE9B-4F7B-A32F-ED9F448BA75A}" srcOrd="0" destOrd="0" presId="urn:microsoft.com/office/officeart/2005/8/layout/vList2"/>
    <dgm:cxn modelId="{D42E8BA0-C880-40E9-92D2-60A05D747F24}" type="presParOf" srcId="{2A6FBF3C-D06B-478C-9940-1A5E24C3679D}" destId="{F0FF8CD0-8AAA-46E0-BCD5-6A95C266C4C7}" srcOrd="1" destOrd="0" presId="urn:microsoft.com/office/officeart/2005/8/layout/vList2"/>
    <dgm:cxn modelId="{8C3DF380-C19D-4D71-9D5E-FCF585E31473}" type="presParOf" srcId="{2A6FBF3C-D06B-478C-9940-1A5E24C3679D}" destId="{D889CCD7-47D3-41EE-BE5D-377DEBED44C0}" srcOrd="2" destOrd="0" presId="urn:microsoft.com/office/officeart/2005/8/layout/vList2"/>
    <dgm:cxn modelId="{96E11CBC-FEC5-4B2F-9597-CC4EBF5F712D}" type="presParOf" srcId="{2A6FBF3C-D06B-478C-9940-1A5E24C3679D}" destId="{C45C3974-8145-41DA-99EA-480CEB83A859}" srcOrd="3" destOrd="0" presId="urn:microsoft.com/office/officeart/2005/8/layout/vList2"/>
    <dgm:cxn modelId="{E7977165-34E8-4994-9038-BFD60F4DA22A}" type="presParOf" srcId="{2A6FBF3C-D06B-478C-9940-1A5E24C3679D}" destId="{2794E14A-0671-45C1-B52D-663668CDC46F}" srcOrd="4" destOrd="0" presId="urn:microsoft.com/office/officeart/2005/8/layout/vList2"/>
    <dgm:cxn modelId="{C1547845-9A36-4646-8CDC-B7DD0D5CE728}" type="presParOf" srcId="{2A6FBF3C-D06B-478C-9940-1A5E24C3679D}" destId="{202971BC-1B46-4219-A6FB-50488EB1AC81}" srcOrd="5" destOrd="0" presId="urn:microsoft.com/office/officeart/2005/8/layout/vList2"/>
    <dgm:cxn modelId="{24532954-A0E1-452F-A92B-1FF2C5D714D7}" type="presParOf" srcId="{2A6FBF3C-D06B-478C-9940-1A5E24C3679D}" destId="{C0BE5515-2016-4442-9263-29CA1C58E2C2}" srcOrd="6" destOrd="0" presId="urn:microsoft.com/office/officeart/2005/8/layout/vList2"/>
    <dgm:cxn modelId="{D58A2188-F3AB-4567-8F6F-8E499279882A}" type="presParOf" srcId="{2A6FBF3C-D06B-478C-9940-1A5E24C3679D}" destId="{7BADAC72-CCB4-4B14-B674-9EC77B2797E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37117-AE9B-4F7B-A32F-ED9F448BA75A}">
      <dsp:nvSpPr>
        <dsp:cNvPr id="0" name=""/>
        <dsp:cNvSpPr/>
      </dsp:nvSpPr>
      <dsp:spPr>
        <a:xfrm>
          <a:off x="0" y="54526"/>
          <a:ext cx="11162804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Andriod: Build.gradle</a:t>
          </a:r>
          <a:endParaRPr lang="en-US" sz="3200" kern="1200"/>
        </a:p>
      </dsp:txBody>
      <dsp:txXfrm>
        <a:off x="36553" y="91079"/>
        <a:ext cx="11089698" cy="675694"/>
      </dsp:txXfrm>
    </dsp:sp>
    <dsp:sp modelId="{F0FF8CD0-8AAA-46E0-BCD5-6A95C266C4C7}">
      <dsp:nvSpPr>
        <dsp:cNvPr id="0" name=""/>
        <dsp:cNvSpPr/>
      </dsp:nvSpPr>
      <dsp:spPr>
        <a:xfrm>
          <a:off x="0" y="803326"/>
          <a:ext cx="11162804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smtClean="0"/>
            <a:t>ext.kotlin_version </a:t>
          </a:r>
          <a:endParaRPr lang="en-US" sz="2500" kern="1200"/>
        </a:p>
      </dsp:txBody>
      <dsp:txXfrm>
        <a:off x="0" y="803326"/>
        <a:ext cx="11162804" cy="529920"/>
      </dsp:txXfrm>
    </dsp:sp>
    <dsp:sp modelId="{D889CCD7-47D3-41EE-BE5D-377DEBED44C0}">
      <dsp:nvSpPr>
        <dsp:cNvPr id="0" name=""/>
        <dsp:cNvSpPr/>
      </dsp:nvSpPr>
      <dsp:spPr>
        <a:xfrm>
          <a:off x="0" y="1333246"/>
          <a:ext cx="11162804" cy="748800"/>
        </a:xfrm>
        <a:prstGeom prst="roundRect">
          <a:avLst/>
        </a:prstGeom>
        <a:gradFill rotWithShape="0">
          <a:gsLst>
            <a:gs pos="0">
              <a:schemeClr val="accent2">
                <a:hueOff val="-279374"/>
                <a:satOff val="-3219"/>
                <a:lumOff val="72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9374"/>
                <a:satOff val="-3219"/>
                <a:lumOff val="72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-279374"/>
                <a:satOff val="-3219"/>
                <a:lumOff val="72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Andriod: AndroidManifest.xml</a:t>
          </a:r>
          <a:endParaRPr lang="en-US" sz="3200" kern="1200"/>
        </a:p>
      </dsp:txBody>
      <dsp:txXfrm>
        <a:off x="36553" y="1369799"/>
        <a:ext cx="11089698" cy="675694"/>
      </dsp:txXfrm>
    </dsp:sp>
    <dsp:sp modelId="{C45C3974-8145-41DA-99EA-480CEB83A859}">
      <dsp:nvSpPr>
        <dsp:cNvPr id="0" name=""/>
        <dsp:cNvSpPr/>
      </dsp:nvSpPr>
      <dsp:spPr>
        <a:xfrm>
          <a:off x="0" y="2082046"/>
          <a:ext cx="11162804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&lt;uses-permission android:name="android.permission.CAMERA" /&gt;</a:t>
          </a:r>
          <a:endParaRPr lang="en-US" sz="2500" kern="1200"/>
        </a:p>
      </dsp:txBody>
      <dsp:txXfrm>
        <a:off x="0" y="2082046"/>
        <a:ext cx="11162804" cy="529920"/>
      </dsp:txXfrm>
    </dsp:sp>
    <dsp:sp modelId="{2794E14A-0671-45C1-B52D-663668CDC46F}">
      <dsp:nvSpPr>
        <dsp:cNvPr id="0" name=""/>
        <dsp:cNvSpPr/>
      </dsp:nvSpPr>
      <dsp:spPr>
        <a:xfrm>
          <a:off x="0" y="2611966"/>
          <a:ext cx="11162804" cy="748800"/>
        </a:xfrm>
        <a:prstGeom prst="roundRect">
          <a:avLst/>
        </a:prstGeom>
        <a:gradFill rotWithShape="0">
          <a:gsLst>
            <a:gs pos="0">
              <a:schemeClr val="accent2">
                <a:hueOff val="-558749"/>
                <a:satOff val="-6439"/>
                <a:lumOff val="143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58749"/>
                <a:satOff val="-6439"/>
                <a:lumOff val="143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-558749"/>
                <a:satOff val="-6439"/>
                <a:lumOff val="143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IOS: Plist</a:t>
          </a:r>
          <a:endParaRPr lang="en-US" sz="3200" kern="1200"/>
        </a:p>
      </dsp:txBody>
      <dsp:txXfrm>
        <a:off x="36553" y="2648519"/>
        <a:ext cx="11089698" cy="675694"/>
      </dsp:txXfrm>
    </dsp:sp>
    <dsp:sp modelId="{202971BC-1B46-4219-A6FB-50488EB1AC81}">
      <dsp:nvSpPr>
        <dsp:cNvPr id="0" name=""/>
        <dsp:cNvSpPr/>
      </dsp:nvSpPr>
      <dsp:spPr>
        <a:xfrm>
          <a:off x="0" y="3360766"/>
          <a:ext cx="11162804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kern="1200" smtClean="0"/>
            <a:t>&lt;dict&gt;</a:t>
          </a:r>
          <a:r>
            <a:rPr lang="en-US" sz="2500" i="1" kern="1200" smtClean="0"/>
            <a:t>&lt;!-- ... --&gt;</a:t>
          </a:r>
          <a:r>
            <a:rPr lang="en-US" sz="2500" b="0" kern="1200" smtClean="0"/>
            <a:t>&lt;key&gt;&lt;/key&gt;&lt;string&gt;&lt;/string&gt;</a:t>
          </a:r>
          <a:r>
            <a:rPr lang="en-US" sz="2500" i="1" kern="1200" smtClean="0"/>
            <a:t>&lt;!-- ... --&gt;</a:t>
          </a:r>
          <a:r>
            <a:rPr lang="en-US" sz="2500" b="0" kern="1200" smtClean="0"/>
            <a:t>&lt;/dict&gt;</a:t>
          </a:r>
          <a:endParaRPr lang="en-US" sz="2500" kern="1200"/>
        </a:p>
      </dsp:txBody>
      <dsp:txXfrm>
        <a:off x="0" y="3360766"/>
        <a:ext cx="11162804" cy="529920"/>
      </dsp:txXfrm>
    </dsp:sp>
    <dsp:sp modelId="{C0BE5515-2016-4442-9263-29CA1C58E2C2}">
      <dsp:nvSpPr>
        <dsp:cNvPr id="0" name=""/>
        <dsp:cNvSpPr/>
      </dsp:nvSpPr>
      <dsp:spPr>
        <a:xfrm>
          <a:off x="0" y="3890686"/>
          <a:ext cx="11162804" cy="74880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38123"/>
                <a:satOff val="-9658"/>
                <a:lumOff val="215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Pubspec.ymal</a:t>
          </a:r>
          <a:endParaRPr lang="en-US" sz="3200" kern="1200"/>
        </a:p>
      </dsp:txBody>
      <dsp:txXfrm>
        <a:off x="36553" y="3927239"/>
        <a:ext cx="11089698" cy="675694"/>
      </dsp:txXfrm>
    </dsp:sp>
    <dsp:sp modelId="{7BADAC72-CCB4-4B14-B674-9EC77B2797EB}">
      <dsp:nvSpPr>
        <dsp:cNvPr id="0" name=""/>
        <dsp:cNvSpPr/>
      </dsp:nvSpPr>
      <dsp:spPr>
        <a:xfrm>
          <a:off x="0" y="4639486"/>
          <a:ext cx="11162804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barcode_scan</a:t>
          </a:r>
          <a:r>
            <a:rPr lang="en-US" sz="2500" b="0" kern="1200" smtClean="0"/>
            <a:t>: ^</a:t>
          </a:r>
          <a:r>
            <a:rPr lang="en-US" sz="2500" b="0" i="0" kern="1200" smtClean="0"/>
            <a:t>3.0.1</a:t>
          </a:r>
          <a:r>
            <a:rPr lang="en-US" sz="2500" b="0" kern="1200" smtClean="0"/>
            <a:t>    </a:t>
          </a:r>
          <a:endParaRPr lang="en-US" sz="2500" kern="1200"/>
        </a:p>
      </dsp:txBody>
      <dsp:txXfrm>
        <a:off x="0" y="4639486"/>
        <a:ext cx="11162804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EP72</a:t>
            </a:r>
            <a:br>
              <a:rPr lang="en-US" smtClean="0"/>
            </a:br>
            <a:r>
              <a:rPr lang="en-US" sz="4400"/>
              <a:t>Coding UI: Open Table </a:t>
            </a:r>
            <a:r>
              <a:rPr lang="en-US" sz="4400" smtClean="0"/>
              <a:t>by QR Code</a:t>
            </a:r>
            <a:br>
              <a:rPr lang="en-US" sz="4400" smtClean="0"/>
            </a:br>
            <a:r>
              <a:rPr lang="en-US" sz="3100" smtClean="0"/>
              <a:t>using Mobile Camera for scanning</a:t>
            </a:r>
            <a:r>
              <a:rPr lang="th-TH" sz="4400" smtClean="0"/>
              <a:t/>
            </a:r>
            <a:br>
              <a:rPr lang="th-TH" sz="44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20 Sep 2020</a:t>
            </a:r>
          </a:p>
          <a:p>
            <a:r>
              <a:rPr lang="en-US" smtClean="0"/>
              <a:t>Day#62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 Error by Config build.gradle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0189"/>
            <a:ext cx="5644166" cy="2398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0" y="4079614"/>
            <a:ext cx="5594880" cy="2583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4072" y="6142740"/>
            <a:ext cx="2540000" cy="520212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4072" y="5603295"/>
            <a:ext cx="1209040" cy="309881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3767" y="4185917"/>
            <a:ext cx="5582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Build.gradle (App-level)</a:t>
            </a:r>
          </a:p>
          <a:p>
            <a:pPr>
              <a:lnSpc>
                <a:spcPct val="150000"/>
              </a:lnSpc>
            </a:pPr>
            <a:r>
              <a:rPr lang="en-US" smtClean="0"/>
              <a:t>** If have error about minSdkVersion, change from 16 to 18 ***</a:t>
            </a:r>
          </a:p>
          <a:p>
            <a:pPr>
              <a:lnSpc>
                <a:spcPct val="150000"/>
              </a:lnSpc>
            </a:pPr>
            <a:r>
              <a:rPr lang="en-US" b="1" smtClean="0"/>
              <a:t>Reason</a:t>
            </a:r>
            <a:r>
              <a:rPr lang="en-US" smtClean="0"/>
              <a:t>: Barcode_scan is new version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869433"/>
            <a:ext cx="5644167" cy="440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75" y="1400292"/>
            <a:ext cx="5557807" cy="269503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443368" y="2339536"/>
            <a:ext cx="3352291" cy="520212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16675" y="869433"/>
            <a:ext cx="5491214" cy="4402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HOW TO FIX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" y="3923643"/>
            <a:ext cx="5491214" cy="4402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Change from 16 to 18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134600" y="29887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16 -&gt; 18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06545" y="2859748"/>
            <a:ext cx="1209040" cy="309881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Config for IOS Device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94212"/>
            <a:ext cx="8372475" cy="26289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14168" y="2118277"/>
            <a:ext cx="5144127" cy="844617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0026" y="4043548"/>
            <a:ext cx="45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For Open Camera on iOS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Pubspec file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7466"/>
            <a:ext cx="4786274" cy="584623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15794" y="3081508"/>
            <a:ext cx="3180080" cy="525292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– Scan QR Function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80882"/>
            <a:ext cx="5921904" cy="521511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796694" y="1582908"/>
            <a:ext cx="3180080" cy="4005092"/>
          </a:xfrm>
          <a:prstGeom prst="roundRect">
            <a:avLst>
              <a:gd name="adj" fmla="val 530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664" y="5035550"/>
            <a:ext cx="1224886" cy="260350"/>
          </a:xfrm>
          <a:prstGeom prst="roundRect">
            <a:avLst>
              <a:gd name="adj" fmla="val 530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682" y="880882"/>
            <a:ext cx="5700530" cy="19764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91094" y="1201727"/>
            <a:ext cx="3683356" cy="595142"/>
          </a:xfrm>
          <a:prstGeom prst="roundRect">
            <a:avLst>
              <a:gd name="adj" fmla="val 530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664" y="6216650"/>
            <a:ext cx="481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Function Scan (QR)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682" y="2905835"/>
            <a:ext cx="481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Show data after scan (Sample)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93712" y="2621228"/>
            <a:ext cx="1224886" cy="260350"/>
          </a:xfrm>
          <a:prstGeom prst="roundRect">
            <a:avLst>
              <a:gd name="adj" fmla="val 530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4" y="941557"/>
            <a:ext cx="2403878" cy="495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46" y="941557"/>
            <a:ext cx="2383411" cy="495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080655" y="6270171"/>
            <a:ext cx="3485407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Pixel R Emulator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6600702" y="6270171"/>
            <a:ext cx="3485407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Andriod</a:t>
            </a:r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51" y="941557"/>
            <a:ext cx="2612582" cy="4969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33338" r="5559" b="9805"/>
          <a:stretch/>
        </p:blipFill>
        <p:spPr>
          <a:xfrm rot="5400000">
            <a:off x="4757373" y="2250428"/>
            <a:ext cx="4896223" cy="240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2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Keywords (if have times)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270" y="1098468"/>
            <a:ext cx="9334005" cy="22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Kotlin = Language to develop Andriod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Asynchronous &amp; Synchronous functions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Future = function that is result of Asyn operation (Asyn function)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Await = Wait until asyn function finish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Coding: Barcode Scanner on mobile camera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Key Knowledge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How to add barcode_scan in project (a bit difficult)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 with barcode_scan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Keywords: Future asyn await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Try Catch &amp; PlatformException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466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6612"/>
            <a:ext cx="952131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05752" y="2063416"/>
            <a:ext cx="2037307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EP72: UI + Scanner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887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QR Code Scan Design at Restaurant Table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99389" y="2055979"/>
            <a:ext cx="3651920" cy="4356179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99389" y="1090464"/>
            <a:ext cx="3651920" cy="9202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SEE-FOOD </a:t>
            </a:r>
          </a:p>
          <a:p>
            <a:pPr algn="ctr"/>
            <a:r>
              <a:rPr lang="en-US" sz="2400" smtClean="0"/>
              <a:t>NO.1 STREET FOOD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180928" y="5940760"/>
            <a:ext cx="24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www.seeflutter.com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9389" y="2112775"/>
            <a:ext cx="36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Scan to open table here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2492" y="5253918"/>
            <a:ext cx="332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Table: 12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1692" y="2055979"/>
            <a:ext cx="3651920" cy="4356179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21692" y="1090464"/>
            <a:ext cx="3651920" cy="9202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SEE-FOOD </a:t>
            </a:r>
          </a:p>
          <a:p>
            <a:pPr algn="ctr"/>
            <a:r>
              <a:rPr lang="en-US" sz="2400" smtClean="0"/>
              <a:t>NO.1 STREET FOOD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003231" y="5940760"/>
            <a:ext cx="24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www.seeflutter.com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1692" y="2112775"/>
            <a:ext cx="36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Download App Here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00" y="2866595"/>
            <a:ext cx="2121651" cy="21849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684" r="4194"/>
          <a:stretch/>
        </p:blipFill>
        <p:spPr>
          <a:xfrm>
            <a:off x="5957620" y="2798361"/>
            <a:ext cx="2186786" cy="2321452"/>
          </a:xfrm>
          <a:prstGeom prst="rect">
            <a:avLst/>
          </a:prstGeom>
        </p:spPr>
      </p:pic>
      <p:pic>
        <p:nvPicPr>
          <p:cNvPr id="18" name="Picture 17" descr="HTML Email Signatures on iPhone and iPad - How t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21" y="5253698"/>
            <a:ext cx="687062" cy="687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0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– Flow &amp; UI (Review)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5386" y="1431235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</a:t>
            </a:r>
          </a:p>
          <a:p>
            <a:pPr algn="ctr"/>
            <a:r>
              <a:rPr lang="en-US" smtClean="0"/>
              <a:t>Camera</a:t>
            </a:r>
          </a:p>
          <a:p>
            <a:pPr algn="ctr"/>
            <a:r>
              <a:rPr lang="en-US" smtClean="0">
                <a:sym typeface="Wingdings" panose="05000000000000000000" pitchFamily="2" charset="2"/>
              </a:rPr>
              <a:t>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5386" y="2537791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</a:p>
          <a:p>
            <a:pPr algn="ctr"/>
            <a:r>
              <a:rPr lang="en-US" sz="1400" smtClean="0"/>
              <a:t>(iOS,Andriod)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775239" y="1814601"/>
            <a:ext cx="1965109" cy="11273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/>
              <a:t>Already open table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4" y="3795894"/>
            <a:ext cx="1447219" cy="2911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775239" y="3788082"/>
            <a:ext cx="1374079" cy="2868586"/>
            <a:chOff x="7775239" y="3788082"/>
            <a:chExt cx="1374079" cy="28685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7775239" y="3788082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7832035" y="416875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2035" y="4168754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13884" y="4576233"/>
              <a:ext cx="918633" cy="28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Passcode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17933" y="4927600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1454" y="5545483"/>
              <a:ext cx="1234392" cy="64817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739940" y="927308"/>
            <a:ext cx="1374079" cy="2868586"/>
            <a:chOff x="10739940" y="927308"/>
            <a:chExt cx="1374079" cy="28685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10739940" y="927308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10796736" y="1307980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96736" y="1307980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Customer Info</a:t>
              </a:r>
              <a:endParaRPr lang="en-US" sz="11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78585" y="1715459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Name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976596" y="2534628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78584" y="1939550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Mobile#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78584" y="2179928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No of Guest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Elbow Connector 23"/>
          <p:cNvCxnSpPr>
            <a:stCxn id="3" idx="3"/>
            <a:endCxn id="5" idx="1"/>
          </p:cNvCxnSpPr>
          <p:nvPr/>
        </p:nvCxnSpPr>
        <p:spPr>
          <a:xfrm>
            <a:off x="6809724" y="1939551"/>
            <a:ext cx="965515" cy="438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5" idx="1"/>
          </p:cNvCxnSpPr>
          <p:nvPr/>
        </p:nvCxnSpPr>
        <p:spPr>
          <a:xfrm flipV="1">
            <a:off x="6809724" y="2378292"/>
            <a:ext cx="965515" cy="66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8186988" y="3217275"/>
            <a:ext cx="846099" cy="29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13" idx="1"/>
          </p:cNvCxnSpPr>
          <p:nvPr/>
        </p:nvCxnSpPr>
        <p:spPr>
          <a:xfrm flipV="1">
            <a:off x="9740348" y="2361601"/>
            <a:ext cx="999592" cy="1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11" idx="1"/>
          </p:cNvCxnSpPr>
          <p:nvPr/>
        </p:nvCxnSpPr>
        <p:spPr>
          <a:xfrm>
            <a:off x="9149318" y="5222375"/>
            <a:ext cx="291596" cy="29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42" idx="3"/>
          </p:cNvCxnSpPr>
          <p:nvPr/>
        </p:nvCxnSpPr>
        <p:spPr>
          <a:xfrm rot="5400000">
            <a:off x="10479460" y="4246902"/>
            <a:ext cx="1398528" cy="496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26750" y="5137150"/>
            <a:ext cx="103717" cy="11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09724" y="1579526"/>
            <a:ext cx="25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www.seefood/T001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93502" y="3487586"/>
            <a:ext cx="1374079" cy="2868586"/>
            <a:chOff x="2693502" y="3487586"/>
            <a:chExt cx="1374079" cy="286858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2693502" y="3487586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7" name="Rectangle 56"/>
            <p:cNvSpPr/>
            <p:nvPr/>
          </p:nvSpPr>
          <p:spPr>
            <a:xfrm>
              <a:off x="2758635" y="381150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816965" y="5103434"/>
              <a:ext cx="1127150" cy="2947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Order</a:t>
              </a:r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816965" y="5499524"/>
              <a:ext cx="513538" cy="294726"/>
            </a:xfrm>
            <a:prstGeom prst="round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Sign-in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14332" y="5499524"/>
              <a:ext cx="513538" cy="2947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smtClean="0"/>
                <a:t>Sign-up</a:t>
              </a:r>
              <a:endParaRPr lang="en-US" sz="900"/>
            </a:p>
          </p:txBody>
        </p:sp>
        <p:sp>
          <p:nvSpPr>
            <p:cNvPr id="61" name="TextBox 60"/>
            <p:cNvSpPr txBox="1"/>
            <p:nvPr/>
          </p:nvSpPr>
          <p:spPr>
            <a:xfrm rot="19369913">
              <a:off x="2777525" y="4362807"/>
              <a:ext cx="1243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See Food</a:t>
              </a:r>
            </a:p>
            <a:p>
              <a:pPr algn="ctr"/>
              <a:r>
                <a:rPr lang="en-US" sz="1050" smtClean="0"/>
                <a:t>No 1 Street Food</a:t>
              </a:r>
              <a:endParaRPr lang="en-US" sz="10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2177" y="3802096"/>
              <a:ext cx="1277745" cy="227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63" name="Picture 62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3764350" y="3785725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2" name="Group 21"/>
          <p:cNvGrpSpPr/>
          <p:nvPr/>
        </p:nvGrpSpPr>
        <p:grpSpPr>
          <a:xfrm>
            <a:off x="5344699" y="3493307"/>
            <a:ext cx="1374079" cy="2868586"/>
            <a:chOff x="5344699" y="3493307"/>
            <a:chExt cx="1374079" cy="28685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5344699" y="3493307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/>
            <p:cNvSpPr/>
            <p:nvPr/>
          </p:nvSpPr>
          <p:spPr>
            <a:xfrm>
              <a:off x="5401495" y="3873979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1495" y="3873979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0558" y="4333603"/>
              <a:ext cx="768807" cy="746360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5578771" y="5223424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Scan</a:t>
              </a:r>
              <a:endParaRPr lang="en-US"/>
            </a:p>
          </p:txBody>
        </p:sp>
        <p:pic>
          <p:nvPicPr>
            <p:cNvPr id="64" name="Picture 63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6431439" y="3859517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cxnSp>
        <p:nvCxnSpPr>
          <p:cNvPr id="67" name="Straight Arrow Connector 66"/>
          <p:cNvCxnSpPr>
            <a:stCxn id="56" idx="3"/>
            <a:endCxn id="46" idx="1"/>
          </p:cNvCxnSpPr>
          <p:nvPr/>
        </p:nvCxnSpPr>
        <p:spPr>
          <a:xfrm>
            <a:off x="4067581" y="4921879"/>
            <a:ext cx="1277118" cy="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41" y="1529316"/>
            <a:ext cx="1292799" cy="267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0" name="Elbow Connector 69"/>
          <p:cNvCxnSpPr>
            <a:stCxn id="56" idx="1"/>
            <a:endCxn id="68" idx="2"/>
          </p:cNvCxnSpPr>
          <p:nvPr/>
        </p:nvCxnSpPr>
        <p:spPr>
          <a:xfrm rot="10800000">
            <a:off x="1637042" y="4200417"/>
            <a:ext cx="1056461" cy="72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9526" y="4570556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735678" y="4899129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Sign-in</a:t>
            </a:r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2403719" y="828260"/>
            <a:ext cx="2623650" cy="1899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27870" y="1459033"/>
            <a:ext cx="1013298" cy="97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Order#</a:t>
            </a:r>
          </a:p>
          <a:p>
            <a:pPr algn="ctr"/>
            <a:r>
              <a:rPr lang="en-US" sz="900" smtClean="0"/>
              <a:t>CustomerInfo</a:t>
            </a:r>
          </a:p>
          <a:p>
            <a:pPr algn="ctr"/>
            <a:r>
              <a:rPr lang="en-US" sz="900" smtClean="0"/>
              <a:t>OrderItemInfo</a:t>
            </a:r>
          </a:p>
          <a:p>
            <a:pPr algn="ctr"/>
            <a:r>
              <a:rPr lang="en-US" sz="900" smtClean="0"/>
              <a:t>PaymentInfo</a:t>
            </a:r>
            <a:endParaRPr lang="en-US" sz="900"/>
          </a:p>
        </p:txBody>
      </p:sp>
      <p:sp>
        <p:nvSpPr>
          <p:cNvPr id="75" name="Rectangle 74"/>
          <p:cNvSpPr/>
          <p:nvPr/>
        </p:nvSpPr>
        <p:spPr>
          <a:xfrm>
            <a:off x="2587508" y="1475404"/>
            <a:ext cx="1165950" cy="972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TM_TABLES</a:t>
            </a:r>
          </a:p>
          <a:p>
            <a:pPr algn="ctr"/>
            <a:r>
              <a:rPr lang="en-US" sz="1000" smtClean="0"/>
              <a:t>Customer</a:t>
            </a:r>
          </a:p>
          <a:p>
            <a:pPr algn="ctr"/>
            <a:r>
              <a:rPr lang="en-US" sz="1000" smtClean="0"/>
              <a:t>Order#</a:t>
            </a:r>
          </a:p>
          <a:p>
            <a:pPr algn="ctr"/>
            <a:r>
              <a:rPr lang="en-US" sz="1000" smtClean="0"/>
              <a:t>No of Guest</a:t>
            </a:r>
          </a:p>
          <a:p>
            <a:pPr algn="ctr"/>
            <a:r>
              <a:rPr lang="en-US" sz="1000" smtClean="0"/>
              <a:t>Mobile#</a:t>
            </a:r>
          </a:p>
          <a:p>
            <a:pPr algn="ctr"/>
            <a:r>
              <a:rPr lang="en-US" sz="1000" smtClean="0"/>
              <a:t>(PassCode)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365861" y="2033262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</a:p>
          <a:p>
            <a:r>
              <a:rPr lang="en-US" sz="1400" smtClean="0"/>
              <a:t>Status=CLOSE</a:t>
            </a:r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8742335" y="3005733"/>
            <a:ext cx="180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</a:p>
          <a:p>
            <a:r>
              <a:rPr lang="en-US" smtClean="0"/>
              <a:t>Status=OPEN</a:t>
            </a: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9110" y="5194423"/>
            <a:ext cx="1463062" cy="15767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SharedVariable (Global)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TableNo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OrderNo</a:t>
            </a:r>
            <a:endParaRPr lang="en-US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367" y="786333"/>
            <a:ext cx="1431281" cy="12234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482078" y="908297"/>
            <a:ext cx="124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TM_TABLES</a:t>
            </a:r>
            <a:endParaRPr lang="en-US" sz="1200"/>
          </a:p>
        </p:txBody>
      </p:sp>
      <p:sp>
        <p:nvSpPr>
          <p:cNvPr id="81" name="Flowchart: Magnetic Disk 80"/>
          <p:cNvSpPr/>
          <p:nvPr/>
        </p:nvSpPr>
        <p:spPr>
          <a:xfrm>
            <a:off x="10930469" y="5460635"/>
            <a:ext cx="855854" cy="543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2" name="Flowchart: Magnetic Disk 81"/>
          <p:cNvSpPr/>
          <p:nvPr/>
        </p:nvSpPr>
        <p:spPr>
          <a:xfrm>
            <a:off x="11341274" y="3396625"/>
            <a:ext cx="737793" cy="433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TM_TABLES</a:t>
            </a:r>
            <a:endParaRPr lang="en-US" sz="900"/>
          </a:p>
        </p:txBody>
      </p:sp>
      <p:sp>
        <p:nvSpPr>
          <p:cNvPr id="83" name="Flowchart: Magnetic Disk 82"/>
          <p:cNvSpPr/>
          <p:nvPr/>
        </p:nvSpPr>
        <p:spPr>
          <a:xfrm>
            <a:off x="11341274" y="2959785"/>
            <a:ext cx="699273" cy="3854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4" name="Flowchart: Magnetic Disk 83"/>
          <p:cNvSpPr/>
          <p:nvPr/>
        </p:nvSpPr>
        <p:spPr>
          <a:xfrm>
            <a:off x="7230114" y="4883285"/>
            <a:ext cx="673056" cy="423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TM_TABLES</a:t>
            </a:r>
            <a:endParaRPr lang="en-US" sz="1050"/>
          </a:p>
        </p:txBody>
      </p:sp>
      <p:cxnSp>
        <p:nvCxnSpPr>
          <p:cNvPr id="85" name="Elbow Connector 84"/>
          <p:cNvCxnSpPr>
            <a:stCxn id="5" idx="0"/>
            <a:endCxn id="89" idx="3"/>
          </p:cNvCxnSpPr>
          <p:nvPr/>
        </p:nvCxnSpPr>
        <p:spPr>
          <a:xfrm rot="16200000" flipV="1">
            <a:off x="8078935" y="1135742"/>
            <a:ext cx="730135" cy="62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953250" y="828261"/>
            <a:ext cx="1176960" cy="512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857562" y="1141913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Found</a:t>
            </a:r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48795" y="1170334"/>
            <a:ext cx="446501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23562" y="498266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2.1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05853" y="3331264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2.2</a:t>
            </a: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1017771" y="4202018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816965" y="3031729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1706" y="3725494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7010374" y="3939406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442417" y="485390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042621" y="4639631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742177" y="927308"/>
            <a:ext cx="2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FireStore Database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09125" y="3050932"/>
            <a:ext cx="952131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EP71: UI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87508" y="2959785"/>
            <a:ext cx="4317993" cy="3747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29313" y="6193612"/>
            <a:ext cx="328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Merge (1) &amp; (2)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9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&amp; Code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12413" y="1257444"/>
            <a:ext cx="1374079" cy="2868586"/>
            <a:chOff x="2693502" y="3487586"/>
            <a:chExt cx="1374079" cy="2868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887"/>
            <a:stretch/>
          </p:blipFill>
          <p:spPr>
            <a:xfrm>
              <a:off x="2693502" y="3487586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2758635" y="381150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16965" y="5103434"/>
              <a:ext cx="1127150" cy="2947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Scan QR</a:t>
              </a: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6965" y="5499524"/>
              <a:ext cx="513538" cy="294726"/>
            </a:xfrm>
            <a:prstGeom prst="round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Sign-in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14332" y="5499524"/>
              <a:ext cx="513538" cy="2947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smtClean="0"/>
                <a:t>Sign-up</a:t>
              </a:r>
              <a:endParaRPr lang="en-US" sz="900"/>
            </a:p>
          </p:txBody>
        </p:sp>
        <p:sp>
          <p:nvSpPr>
            <p:cNvPr id="9" name="TextBox 8"/>
            <p:cNvSpPr txBox="1"/>
            <p:nvPr/>
          </p:nvSpPr>
          <p:spPr>
            <a:xfrm rot="19369913">
              <a:off x="2777525" y="4362807"/>
              <a:ext cx="1243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See Food</a:t>
              </a:r>
            </a:p>
            <a:p>
              <a:pPr algn="ctr"/>
              <a:r>
                <a:rPr lang="en-US" sz="1050" smtClean="0"/>
                <a:t>No 1 Street Food</a:t>
              </a:r>
              <a:endParaRPr lang="en-US" sz="10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2177" y="3802096"/>
              <a:ext cx="1277745" cy="227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11" name="Picture 10" descr="Chanidapa Pongsilpipat - Wikipedia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3764350" y="3785725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2" name="Rectangular Callout 11"/>
          <p:cNvSpPr/>
          <p:nvPr/>
        </p:nvSpPr>
        <p:spPr>
          <a:xfrm>
            <a:off x="2579036" y="1736216"/>
            <a:ext cx="2333502" cy="985652"/>
          </a:xfrm>
          <a:prstGeom prst="wedgeRectCallout">
            <a:avLst>
              <a:gd name="adj1" fmla="val -80651"/>
              <a:gd name="adj2" fmla="val 15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Transform.rotate (Single Child Layout Widget) + Column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37" y="1201919"/>
            <a:ext cx="6299101" cy="443688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7045960" y="3564108"/>
            <a:ext cx="3180080" cy="1876572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Steps : Barcode Scan (QR) Config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05581041"/>
              </p:ext>
            </p:extLst>
          </p:nvPr>
        </p:nvGraphicFramePr>
        <p:xfrm>
          <a:off x="558142" y="1159054"/>
          <a:ext cx="11162804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6382987"/>
            <a:ext cx="643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https://pub.dev/packages/barcode_scan</a:t>
            </a:r>
          </a:p>
        </p:txBody>
      </p:sp>
    </p:spTree>
    <p:extLst>
      <p:ext uri="{BB962C8B-B14F-4D97-AF65-F5344CB8AC3E}">
        <p14:creationId xmlns:p14="http://schemas.microsoft.com/office/powerpoint/2010/main" val="282253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Config for Andriod Device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011238"/>
            <a:ext cx="4492625" cy="19307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730247"/>
            <a:ext cx="4564884" cy="2223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88" y="1011238"/>
            <a:ext cx="5594880" cy="2583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89760" y="1659108"/>
            <a:ext cx="3180080" cy="418612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43760" y="4051062"/>
            <a:ext cx="2606040" cy="520212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24040" y="3074364"/>
            <a:ext cx="2540000" cy="520212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54040" y="2534919"/>
            <a:ext cx="1209040" cy="309881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0720" y="2147966"/>
            <a:ext cx="1209040" cy="309881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75360" y="5643395"/>
            <a:ext cx="1209040" cy="309881"/>
          </a:xfrm>
          <a:prstGeom prst="roundRect">
            <a:avLst>
              <a:gd name="adj" fmla="val 949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3021" y="2942743"/>
            <a:ext cx="45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AndriodManifext.xml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3021" y="6071501"/>
            <a:ext cx="453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Build.gradle (in Project Level)</a:t>
            </a:r>
          </a:p>
          <a:p>
            <a:r>
              <a:rPr lang="en-US" sz="1400" smtClean="0"/>
              <a:t>Change Kotlin version to 1.3.61 to support scan_barcode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489501" y="3600132"/>
            <a:ext cx="4530436" cy="128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Build.gradle (App-level)</a:t>
            </a:r>
          </a:p>
          <a:p>
            <a:pPr>
              <a:lnSpc>
                <a:spcPct val="150000"/>
              </a:lnSpc>
            </a:pPr>
            <a:r>
              <a:rPr lang="en-US" smtClean="0"/>
              <a:t>** If have error about minSdkVersion, change from 16 to 18 ***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9613</TotalTime>
  <Words>515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Angsana New</vt:lpstr>
      <vt:lpstr>Arial</vt:lpstr>
      <vt:lpstr>Calibri</vt:lpstr>
      <vt:lpstr>Calibri Light</vt:lpstr>
      <vt:lpstr>Cordia New</vt:lpstr>
      <vt:lpstr>Roboto Mono</vt:lpstr>
      <vt:lpstr>Rockwell</vt:lpstr>
      <vt:lpstr>Segoe UI Historic</vt:lpstr>
      <vt:lpstr>Segoe UI Semibold</vt:lpstr>
      <vt:lpstr>Wingdings</vt:lpstr>
      <vt:lpstr>Yu Gothic (Headings)</vt:lpstr>
      <vt:lpstr>Atlas</vt:lpstr>
      <vt:lpstr>EP72 Coding UI: Open Table by QR Code using Mobile Camera for scanning Case Study “Restaurant E-menu” ระบบสั่งอาหารผ่านมือถือ</vt:lpstr>
      <vt:lpstr>CONTENT เนื้อหาวันนี้</vt:lpstr>
      <vt:lpstr>Key Knowledge</vt:lpstr>
      <vt:lpstr>Use Case (Review)</vt:lpstr>
      <vt:lpstr>QR Code Scan Design at Restaurant Table</vt:lpstr>
      <vt:lpstr>UI Design – Flow &amp; UI (Review)</vt:lpstr>
      <vt:lpstr>UI Design &amp; Code</vt:lpstr>
      <vt:lpstr>Coding Steps : Barcode Scan (QR) Config</vt:lpstr>
      <vt:lpstr>Coding – Config for Andriod Device</vt:lpstr>
      <vt:lpstr>Fix Error by Config build.gradle</vt:lpstr>
      <vt:lpstr>Coding – Config for IOS Device</vt:lpstr>
      <vt:lpstr>Coding – Pubspec file</vt:lpstr>
      <vt:lpstr>Code – Scan QR Function</vt:lpstr>
      <vt:lpstr>Final UI</vt:lpstr>
      <vt:lpstr>Summary Keywords (if have times)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264</cp:revision>
  <dcterms:created xsi:type="dcterms:W3CDTF">2020-07-26T15:09:54Z</dcterms:created>
  <dcterms:modified xsi:type="dcterms:W3CDTF">2020-09-21T17:48:38Z</dcterms:modified>
</cp:coreProperties>
</file>